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4"/>
  </p:sldMasterIdLst>
  <p:notesMasterIdLst>
    <p:notesMasterId r:id="rId27"/>
  </p:notesMasterIdLst>
  <p:sldIdLst>
    <p:sldId id="256" r:id="rId5"/>
    <p:sldId id="260" r:id="rId6"/>
    <p:sldId id="257" r:id="rId7"/>
    <p:sldId id="1617" r:id="rId8"/>
    <p:sldId id="2147479148" r:id="rId9"/>
    <p:sldId id="2147479149" r:id="rId10"/>
    <p:sldId id="2147479150" r:id="rId11"/>
    <p:sldId id="2147479151" r:id="rId12"/>
    <p:sldId id="2147479152" r:id="rId13"/>
    <p:sldId id="2147479143" r:id="rId14"/>
    <p:sldId id="2147479146" r:id="rId15"/>
    <p:sldId id="2147479147" r:id="rId16"/>
    <p:sldId id="2147479155" r:id="rId17"/>
    <p:sldId id="2147479109" r:id="rId18"/>
    <p:sldId id="2147479156" r:id="rId19"/>
    <p:sldId id="2147479160" r:id="rId20"/>
    <p:sldId id="2147479157" r:id="rId21"/>
    <p:sldId id="2147479158" r:id="rId22"/>
    <p:sldId id="2147479161" r:id="rId23"/>
    <p:sldId id="2147479144" r:id="rId24"/>
    <p:sldId id="2147479145"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 userDrawn="1">
          <p15:clr>
            <a:srgbClr val="A4A3A4"/>
          </p15:clr>
        </p15:guide>
        <p15:guide id="2" pos="3190" userDrawn="1">
          <p15:clr>
            <a:srgbClr val="A4A3A4"/>
          </p15:clr>
        </p15:guide>
        <p15:guide id="3" pos="506" userDrawn="1">
          <p15:clr>
            <a:srgbClr val="A4A3A4"/>
          </p15:clr>
        </p15:guide>
        <p15:guide id="4" orient="horz" pos="10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C9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362E4-D29A-AB41-9503-116620C3BD7F}" v="279" dt="2024-02-22T14:56:06.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9" autoAdjust="0"/>
    <p:restoredTop sz="93741" autoAdjust="0"/>
  </p:normalViewPr>
  <p:slideViewPr>
    <p:cSldViewPr snapToGrid="0" showGuides="1">
      <p:cViewPr varScale="1">
        <p:scale>
          <a:sx n="97" d="100"/>
          <a:sy n="97" d="100"/>
        </p:scale>
        <p:origin x="232" y="584"/>
      </p:cViewPr>
      <p:guideLst>
        <p:guide orient="horz" pos="1412"/>
        <p:guide pos="3190"/>
        <p:guide pos="506"/>
        <p:guide orient="horz" pos="1071"/>
      </p:guideLst>
    </p:cSldViewPr>
  </p:slideViewPr>
  <p:outlineViewPr>
    <p:cViewPr>
      <p:scale>
        <a:sx n="33" d="100"/>
        <a:sy n="33" d="100"/>
      </p:scale>
      <p:origin x="0" y="-56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45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rtens" userId="35ccf0d4-9e71-4d15-bebb-7c78661c64b3" providerId="ADAL" clId="{7DD362E4-D29A-AB41-9503-116620C3BD7F}"/>
    <pc:docChg chg="undo custSel addSld modSld modMainMaster">
      <pc:chgData name="Thomas Martens" userId="35ccf0d4-9e71-4d15-bebb-7c78661c64b3" providerId="ADAL" clId="{7DD362E4-D29A-AB41-9503-116620C3BD7F}" dt="2024-02-21T11:08:42.227" v="200" actId="20577"/>
      <pc:docMkLst>
        <pc:docMk/>
      </pc:docMkLst>
      <pc:sldChg chg="addSp modSp mod">
        <pc:chgData name="Thomas Martens" userId="35ccf0d4-9e71-4d15-bebb-7c78661c64b3" providerId="ADAL" clId="{7DD362E4-D29A-AB41-9503-116620C3BD7F}" dt="2024-02-21T11:08:42.227" v="200" actId="20577"/>
        <pc:sldMkLst>
          <pc:docMk/>
          <pc:sldMk cId="3211801971" sldId="256"/>
        </pc:sldMkLst>
        <pc:spChg chg="mod">
          <ac:chgData name="Thomas Martens" userId="35ccf0d4-9e71-4d15-bebb-7c78661c64b3" providerId="ADAL" clId="{7DD362E4-D29A-AB41-9503-116620C3BD7F}" dt="2024-02-21T11:08:42.227" v="200" actId="20577"/>
          <ac:spMkLst>
            <pc:docMk/>
            <pc:sldMk cId="3211801971" sldId="256"/>
            <ac:spMk id="2" creationId="{00000000-0000-0000-0000-000000000000}"/>
          </ac:spMkLst>
        </pc:spChg>
        <pc:picChg chg="add mod">
          <ac:chgData name="Thomas Martens" userId="35ccf0d4-9e71-4d15-bebb-7c78661c64b3" providerId="ADAL" clId="{7DD362E4-D29A-AB41-9503-116620C3BD7F}" dt="2024-02-21T11:08:25.370" v="198" actId="1076"/>
          <ac:picMkLst>
            <pc:docMk/>
            <pc:sldMk cId="3211801971" sldId="256"/>
            <ac:picMk id="6" creationId="{561BF0ED-7EA6-73E6-B4D6-C31351473B2A}"/>
          </ac:picMkLst>
        </pc:picChg>
      </pc:sldChg>
      <pc:sldChg chg="addSp delSp modSp">
        <pc:chgData name="Thomas Martens" userId="35ccf0d4-9e71-4d15-bebb-7c78661c64b3" providerId="ADAL" clId="{7DD362E4-D29A-AB41-9503-116620C3BD7F}" dt="2024-02-21T10:43:24.876" v="154" actId="21"/>
        <pc:sldMkLst>
          <pc:docMk/>
          <pc:sldMk cId="1906291487" sldId="257"/>
        </pc:sldMkLst>
        <pc:picChg chg="add del mod">
          <ac:chgData name="Thomas Martens" userId="35ccf0d4-9e71-4d15-bebb-7c78661c64b3" providerId="ADAL" clId="{7DD362E4-D29A-AB41-9503-116620C3BD7F}" dt="2024-02-21T10:43:24.876" v="154" actId="21"/>
          <ac:picMkLst>
            <pc:docMk/>
            <pc:sldMk cId="1906291487" sldId="257"/>
            <ac:picMk id="2" creationId="{783E9AF8-ED71-F6F5-0BCB-86E04A6E53E7}"/>
          </ac:picMkLst>
        </pc:picChg>
      </pc:sldChg>
      <pc:sldChg chg="addSp delSp modSp mod modClrScheme chgLayout">
        <pc:chgData name="Thomas Martens" userId="35ccf0d4-9e71-4d15-bebb-7c78661c64b3" providerId="ADAL" clId="{7DD362E4-D29A-AB41-9503-116620C3BD7F}" dt="2024-02-21T10:54:58.441" v="193" actId="27636"/>
        <pc:sldMkLst>
          <pc:docMk/>
          <pc:sldMk cId="3964307686" sldId="260"/>
        </pc:sldMkLst>
        <pc:spChg chg="mod ord">
          <ac:chgData name="Thomas Martens" userId="35ccf0d4-9e71-4d15-bebb-7c78661c64b3" providerId="ADAL" clId="{7DD362E4-D29A-AB41-9503-116620C3BD7F}" dt="2024-02-21T10:54:58.414" v="192" actId="700"/>
          <ac:spMkLst>
            <pc:docMk/>
            <pc:sldMk cId="3964307686" sldId="260"/>
            <ac:spMk id="2" creationId="{46A566CD-277A-4A08-A2D8-0532CD0C05E8}"/>
          </ac:spMkLst>
        </pc:spChg>
        <pc:spChg chg="mod ord">
          <ac:chgData name="Thomas Martens" userId="35ccf0d4-9e71-4d15-bebb-7c78661c64b3" providerId="ADAL" clId="{7DD362E4-D29A-AB41-9503-116620C3BD7F}" dt="2024-02-21T10:54:58.441" v="193" actId="27636"/>
          <ac:spMkLst>
            <pc:docMk/>
            <pc:sldMk cId="3964307686" sldId="260"/>
            <ac:spMk id="3" creationId="{8F420B1D-3A42-4DE0-89A0-316C77F04CDC}"/>
          </ac:spMkLst>
        </pc:spChg>
        <pc:spChg chg="add del mod ord">
          <ac:chgData name="Thomas Martens" userId="35ccf0d4-9e71-4d15-bebb-7c78661c64b3" providerId="ADAL" clId="{7DD362E4-D29A-AB41-9503-116620C3BD7F}" dt="2024-02-21T10:54:58.414" v="192" actId="700"/>
          <ac:spMkLst>
            <pc:docMk/>
            <pc:sldMk cId="3964307686" sldId="260"/>
            <ac:spMk id="4" creationId="{03571DA9-6DE9-AEBE-EE73-4A75B4F779D4}"/>
          </ac:spMkLst>
        </pc:spChg>
      </pc:sldChg>
      <pc:sldChg chg="delSp modSp add mod delAnim">
        <pc:chgData name="Thomas Martens" userId="35ccf0d4-9e71-4d15-bebb-7c78661c64b3" providerId="ADAL" clId="{7DD362E4-D29A-AB41-9503-116620C3BD7F}" dt="2024-02-21T10:26:01.087" v="36"/>
        <pc:sldMkLst>
          <pc:docMk/>
          <pc:sldMk cId="1883090644" sldId="2147479144"/>
        </pc:sldMkLst>
        <pc:spChg chg="mod">
          <ac:chgData name="Thomas Martens" userId="35ccf0d4-9e71-4d15-bebb-7c78661c64b3" providerId="ADAL" clId="{7DD362E4-D29A-AB41-9503-116620C3BD7F}" dt="2024-02-21T10:24:30.793" v="13" actId="1076"/>
          <ac:spMkLst>
            <pc:docMk/>
            <pc:sldMk cId="1883090644" sldId="2147479144"/>
            <ac:spMk id="2" creationId="{61434443-08AD-EB13-2899-EE11C83DD8B5}"/>
          </ac:spMkLst>
        </pc:spChg>
        <pc:spChg chg="mod">
          <ac:chgData name="Thomas Martens" userId="35ccf0d4-9e71-4d15-bebb-7c78661c64b3" providerId="ADAL" clId="{7DD362E4-D29A-AB41-9503-116620C3BD7F}" dt="2024-02-21T10:26:01.087" v="36"/>
          <ac:spMkLst>
            <pc:docMk/>
            <pc:sldMk cId="1883090644" sldId="2147479144"/>
            <ac:spMk id="9" creationId="{485684B5-B9E1-1983-BDF9-89256D8B0CED}"/>
          </ac:spMkLst>
        </pc:spChg>
        <pc:picChg chg="del">
          <ac:chgData name="Thomas Martens" userId="35ccf0d4-9e71-4d15-bebb-7c78661c64b3" providerId="ADAL" clId="{7DD362E4-D29A-AB41-9503-116620C3BD7F}" dt="2024-02-21T10:24:52.574" v="15" actId="478"/>
          <ac:picMkLst>
            <pc:docMk/>
            <pc:sldMk cId="1883090644" sldId="2147479144"/>
            <ac:picMk id="3" creationId="{26799577-A41C-BA11-4E6B-9E303FE23C0D}"/>
          </ac:picMkLst>
        </pc:picChg>
        <pc:picChg chg="del">
          <ac:chgData name="Thomas Martens" userId="35ccf0d4-9e71-4d15-bebb-7c78661c64b3" providerId="ADAL" clId="{7DD362E4-D29A-AB41-9503-116620C3BD7F}" dt="2024-02-21T10:24:52.574" v="15" actId="478"/>
          <ac:picMkLst>
            <pc:docMk/>
            <pc:sldMk cId="1883090644" sldId="2147479144"/>
            <ac:picMk id="4" creationId="{06CEFBA1-DB28-862A-713F-AAABE1FFE168}"/>
          </ac:picMkLst>
        </pc:picChg>
        <pc:picChg chg="del">
          <ac:chgData name="Thomas Martens" userId="35ccf0d4-9e71-4d15-bebb-7c78661c64b3" providerId="ADAL" clId="{7DD362E4-D29A-AB41-9503-116620C3BD7F}" dt="2024-02-21T10:24:52.574" v="15" actId="478"/>
          <ac:picMkLst>
            <pc:docMk/>
            <pc:sldMk cId="1883090644" sldId="2147479144"/>
            <ac:picMk id="5" creationId="{DC21833F-E332-8842-9F1A-23408D8E7D2F}"/>
          </ac:picMkLst>
        </pc:picChg>
        <pc:picChg chg="del">
          <ac:chgData name="Thomas Martens" userId="35ccf0d4-9e71-4d15-bebb-7c78661c64b3" providerId="ADAL" clId="{7DD362E4-D29A-AB41-9503-116620C3BD7F}" dt="2024-02-21T10:24:04.671" v="10" actId="478"/>
          <ac:picMkLst>
            <pc:docMk/>
            <pc:sldMk cId="1883090644" sldId="2147479144"/>
            <ac:picMk id="7" creationId="{C0038ADF-F06C-7329-71A4-E9528CFC7DFF}"/>
          </ac:picMkLst>
        </pc:picChg>
      </pc:sldChg>
      <pc:sldChg chg="add">
        <pc:chgData name="Thomas Martens" userId="35ccf0d4-9e71-4d15-bebb-7c78661c64b3" providerId="ADAL" clId="{7DD362E4-D29A-AB41-9503-116620C3BD7F}" dt="2024-02-21T10:24:37.185" v="14" actId="2890"/>
        <pc:sldMkLst>
          <pc:docMk/>
          <pc:sldMk cId="75816370" sldId="2147479145"/>
        </pc:sldMkLst>
      </pc:sldChg>
      <pc:sldMasterChg chg="modSp modSldLayout">
        <pc:chgData name="Thomas Martens" userId="35ccf0d4-9e71-4d15-bebb-7c78661c64b3" providerId="ADAL" clId="{7DD362E4-D29A-AB41-9503-116620C3BD7F}" dt="2024-02-21T10:54:12.522" v="189" actId="207"/>
        <pc:sldMasterMkLst>
          <pc:docMk/>
          <pc:sldMasterMk cId="3155848933" sldId="2147483769"/>
        </pc:sldMasterMkLst>
        <pc:spChg chg="mod">
          <ac:chgData name="Thomas Martens" userId="35ccf0d4-9e71-4d15-bebb-7c78661c64b3" providerId="ADAL" clId="{7DD362E4-D29A-AB41-9503-116620C3BD7F}" dt="2024-02-21T10:51:57.010" v="186"/>
          <ac:spMkLst>
            <pc:docMk/>
            <pc:sldMasterMk cId="3155848933" sldId="2147483769"/>
            <ac:spMk id="6" creationId="{00000000-0000-0000-0000-000000000000}"/>
          </ac:spMkLst>
        </pc:spChg>
        <pc:sldLayoutChg chg="modSp">
          <pc:chgData name="Thomas Martens" userId="35ccf0d4-9e71-4d15-bebb-7c78661c64b3" providerId="ADAL" clId="{7DD362E4-D29A-AB41-9503-116620C3BD7F}" dt="2024-02-21T10:45:51.983" v="168" actId="735"/>
          <pc:sldLayoutMkLst>
            <pc:docMk/>
            <pc:sldMasterMk cId="3155848933" sldId="2147483769"/>
            <pc:sldLayoutMk cId="2802721283" sldId="2147483770"/>
          </pc:sldLayoutMkLst>
        </pc:sldLayoutChg>
        <pc:sldLayoutChg chg="addSp delSp modSp mod">
          <pc:chgData name="Thomas Martens" userId="35ccf0d4-9e71-4d15-bebb-7c78661c64b3" providerId="ADAL" clId="{7DD362E4-D29A-AB41-9503-116620C3BD7F}" dt="2024-02-21T10:49:10.198" v="183" actId="207"/>
          <pc:sldLayoutMkLst>
            <pc:docMk/>
            <pc:sldMasterMk cId="3155848933" sldId="2147483769"/>
            <pc:sldLayoutMk cId="3789745606" sldId="2147483771"/>
          </pc:sldLayoutMkLst>
          <pc:spChg chg="mod">
            <ac:chgData name="Thomas Martens" userId="35ccf0d4-9e71-4d15-bebb-7c78661c64b3" providerId="ADAL" clId="{7DD362E4-D29A-AB41-9503-116620C3BD7F}" dt="2024-02-21T10:49:10.198" v="183" actId="207"/>
            <ac:spMkLst>
              <pc:docMk/>
              <pc:sldMasterMk cId="3155848933" sldId="2147483769"/>
              <pc:sldLayoutMk cId="3789745606" sldId="2147483771"/>
              <ac:spMk id="6" creationId="{00000000-0000-0000-0000-000000000000}"/>
            </ac:spMkLst>
          </pc:spChg>
          <pc:picChg chg="add mod">
            <ac:chgData name="Thomas Martens" userId="35ccf0d4-9e71-4d15-bebb-7c78661c64b3" providerId="ADAL" clId="{7DD362E4-D29A-AB41-9503-116620C3BD7F}" dt="2024-02-21T10:43:38.044" v="156"/>
            <ac:picMkLst>
              <pc:docMk/>
              <pc:sldMasterMk cId="3155848933" sldId="2147483769"/>
              <pc:sldLayoutMk cId="3789745606" sldId="2147483771"/>
              <ac:picMk id="7" creationId="{D793B4F1-8EE8-B4BB-CD5D-02810EB1EBF1}"/>
            </ac:picMkLst>
          </pc:picChg>
          <pc:picChg chg="add del mod">
            <ac:chgData name="Thomas Martens" userId="35ccf0d4-9e71-4d15-bebb-7c78661c64b3" providerId="ADAL" clId="{7DD362E4-D29A-AB41-9503-116620C3BD7F}" dt="2024-02-21T10:46:31.276" v="173" actId="478"/>
            <ac:picMkLst>
              <pc:docMk/>
              <pc:sldMasterMk cId="3155848933" sldId="2147483769"/>
              <pc:sldLayoutMk cId="3789745606" sldId="2147483771"/>
              <ac:picMk id="8" creationId="{2DA2EFEF-55A9-1260-8417-08EC118D50D3}"/>
            </ac:picMkLst>
          </pc:picChg>
          <pc:picChg chg="add mod">
            <ac:chgData name="Thomas Martens" userId="35ccf0d4-9e71-4d15-bebb-7c78661c64b3" providerId="ADAL" clId="{7DD362E4-D29A-AB41-9503-116620C3BD7F}" dt="2024-02-21T10:46:31.805" v="174"/>
            <ac:picMkLst>
              <pc:docMk/>
              <pc:sldMasterMk cId="3155848933" sldId="2147483769"/>
              <pc:sldLayoutMk cId="3789745606" sldId="2147483771"/>
              <ac:picMk id="9" creationId="{4A068BBC-6A71-A742-A2A1-E494E2765FAE}"/>
            </ac:picMkLst>
          </pc:picChg>
        </pc:sldLayoutChg>
        <pc:sldLayoutChg chg="addSp modSp mod">
          <pc:chgData name="Thomas Martens" userId="35ccf0d4-9e71-4d15-bebb-7c78661c64b3" providerId="ADAL" clId="{7DD362E4-D29A-AB41-9503-116620C3BD7F}" dt="2024-02-21T10:46:26.236" v="172" actId="1076"/>
          <pc:sldLayoutMkLst>
            <pc:docMk/>
            <pc:sldMasterMk cId="3155848933" sldId="2147483769"/>
            <pc:sldLayoutMk cId="1034914249" sldId="2147483772"/>
          </pc:sldLayoutMkLst>
          <pc:picChg chg="add mod">
            <ac:chgData name="Thomas Martens" userId="35ccf0d4-9e71-4d15-bebb-7c78661c64b3" providerId="ADAL" clId="{7DD362E4-D29A-AB41-9503-116620C3BD7F}" dt="2024-02-21T10:43:45.959" v="157"/>
            <ac:picMkLst>
              <pc:docMk/>
              <pc:sldMasterMk cId="3155848933" sldId="2147483769"/>
              <pc:sldLayoutMk cId="1034914249" sldId="2147483772"/>
              <ac:picMk id="8" creationId="{A2AB83FC-1164-880F-8A3D-B0C99EEEA01F}"/>
            </ac:picMkLst>
          </pc:picChg>
          <pc:picChg chg="add mod">
            <ac:chgData name="Thomas Martens" userId="35ccf0d4-9e71-4d15-bebb-7c78661c64b3" providerId="ADAL" clId="{7DD362E4-D29A-AB41-9503-116620C3BD7F}" dt="2024-02-21T10:46:26.236" v="172" actId="1076"/>
            <ac:picMkLst>
              <pc:docMk/>
              <pc:sldMasterMk cId="3155848933" sldId="2147483769"/>
              <pc:sldLayoutMk cId="1034914249" sldId="2147483772"/>
              <ac:picMk id="9" creationId="{9D27FBEE-D77F-0F71-6081-AE3BE784E2DC}"/>
            </ac:picMkLst>
          </pc:picChg>
        </pc:sldLayoutChg>
        <pc:sldLayoutChg chg="addSp modSp">
          <pc:chgData name="Thomas Martens" userId="35ccf0d4-9e71-4d15-bebb-7c78661c64b3" providerId="ADAL" clId="{7DD362E4-D29A-AB41-9503-116620C3BD7F}" dt="2024-02-21T10:46:35.284" v="175"/>
          <pc:sldLayoutMkLst>
            <pc:docMk/>
            <pc:sldMasterMk cId="3155848933" sldId="2147483769"/>
            <pc:sldLayoutMk cId="1874603162" sldId="2147483773"/>
          </pc:sldLayoutMkLst>
          <pc:picChg chg="add mod">
            <ac:chgData name="Thomas Martens" userId="35ccf0d4-9e71-4d15-bebb-7c78661c64b3" providerId="ADAL" clId="{7DD362E4-D29A-AB41-9503-116620C3BD7F}" dt="2024-02-21T10:43:49.351" v="158"/>
            <ac:picMkLst>
              <pc:docMk/>
              <pc:sldMasterMk cId="3155848933" sldId="2147483769"/>
              <pc:sldLayoutMk cId="1874603162" sldId="2147483773"/>
              <ac:picMk id="8" creationId="{8DC0BA9E-F1D3-5EC1-4F71-21AE9E019418}"/>
            </ac:picMkLst>
          </pc:picChg>
          <pc:picChg chg="add mod">
            <ac:chgData name="Thomas Martens" userId="35ccf0d4-9e71-4d15-bebb-7c78661c64b3" providerId="ADAL" clId="{7DD362E4-D29A-AB41-9503-116620C3BD7F}" dt="2024-02-21T10:46:35.284" v="175"/>
            <ac:picMkLst>
              <pc:docMk/>
              <pc:sldMasterMk cId="3155848933" sldId="2147483769"/>
              <pc:sldLayoutMk cId="1874603162" sldId="2147483773"/>
              <ac:picMk id="9" creationId="{B4404312-7E30-7DD8-7B8E-365F66E3AD93}"/>
            </ac:picMkLst>
          </pc:picChg>
        </pc:sldLayoutChg>
        <pc:sldLayoutChg chg="addSp modSp">
          <pc:chgData name="Thomas Martens" userId="35ccf0d4-9e71-4d15-bebb-7c78661c64b3" providerId="ADAL" clId="{7DD362E4-D29A-AB41-9503-116620C3BD7F}" dt="2024-02-21T10:46:37.398" v="176"/>
          <pc:sldLayoutMkLst>
            <pc:docMk/>
            <pc:sldMasterMk cId="3155848933" sldId="2147483769"/>
            <pc:sldLayoutMk cId="62814719" sldId="2147483774"/>
          </pc:sldLayoutMkLst>
          <pc:picChg chg="add mod">
            <ac:chgData name="Thomas Martens" userId="35ccf0d4-9e71-4d15-bebb-7c78661c64b3" providerId="ADAL" clId="{7DD362E4-D29A-AB41-9503-116620C3BD7F}" dt="2024-02-21T10:43:52.134" v="159"/>
            <ac:picMkLst>
              <pc:docMk/>
              <pc:sldMasterMk cId="3155848933" sldId="2147483769"/>
              <pc:sldLayoutMk cId="62814719" sldId="2147483774"/>
              <ac:picMk id="2" creationId="{ADEE22A6-2961-F873-B1F6-F851001E1C45}"/>
            </ac:picMkLst>
          </pc:picChg>
          <pc:picChg chg="add mod">
            <ac:chgData name="Thomas Martens" userId="35ccf0d4-9e71-4d15-bebb-7c78661c64b3" providerId="ADAL" clId="{7DD362E4-D29A-AB41-9503-116620C3BD7F}" dt="2024-02-21T10:46:37.398" v="176"/>
            <ac:picMkLst>
              <pc:docMk/>
              <pc:sldMasterMk cId="3155848933" sldId="2147483769"/>
              <pc:sldLayoutMk cId="62814719" sldId="2147483774"/>
              <ac:picMk id="11" creationId="{3607A263-13DE-BD7C-94E7-BA946D0CD5FE}"/>
            </ac:picMkLst>
          </pc:picChg>
        </pc:sldLayoutChg>
        <pc:sldLayoutChg chg="addSp modSp">
          <pc:chgData name="Thomas Martens" userId="35ccf0d4-9e71-4d15-bebb-7c78661c64b3" providerId="ADAL" clId="{7DD362E4-D29A-AB41-9503-116620C3BD7F}" dt="2024-02-21T10:46:39.148" v="177"/>
          <pc:sldLayoutMkLst>
            <pc:docMk/>
            <pc:sldMasterMk cId="3155848933" sldId="2147483769"/>
            <pc:sldLayoutMk cId="3594962196" sldId="2147483775"/>
          </pc:sldLayoutMkLst>
          <pc:picChg chg="add mod">
            <ac:chgData name="Thomas Martens" userId="35ccf0d4-9e71-4d15-bebb-7c78661c64b3" providerId="ADAL" clId="{7DD362E4-D29A-AB41-9503-116620C3BD7F}" dt="2024-02-21T10:43:57.029" v="160"/>
            <ac:picMkLst>
              <pc:docMk/>
              <pc:sldMasterMk cId="3155848933" sldId="2147483769"/>
              <pc:sldLayoutMk cId="3594962196" sldId="2147483775"/>
              <ac:picMk id="2" creationId="{AD44C5DF-FCC9-BC9A-2876-E27A1D7AC02F}"/>
            </ac:picMkLst>
          </pc:picChg>
          <pc:picChg chg="add mod">
            <ac:chgData name="Thomas Martens" userId="35ccf0d4-9e71-4d15-bebb-7c78661c64b3" providerId="ADAL" clId="{7DD362E4-D29A-AB41-9503-116620C3BD7F}" dt="2024-02-21T10:46:39.148" v="177"/>
            <ac:picMkLst>
              <pc:docMk/>
              <pc:sldMasterMk cId="3155848933" sldId="2147483769"/>
              <pc:sldLayoutMk cId="3594962196" sldId="2147483775"/>
              <ac:picMk id="7" creationId="{64063F45-DCF4-560C-64EB-14076EFB264A}"/>
            </ac:picMkLst>
          </pc:picChg>
        </pc:sldLayoutChg>
        <pc:sldLayoutChg chg="addSp modSp">
          <pc:chgData name="Thomas Martens" userId="35ccf0d4-9e71-4d15-bebb-7c78661c64b3" providerId="ADAL" clId="{7DD362E4-D29A-AB41-9503-116620C3BD7F}" dt="2024-02-21T10:46:41.496" v="178"/>
          <pc:sldLayoutMkLst>
            <pc:docMk/>
            <pc:sldMasterMk cId="3155848933" sldId="2147483769"/>
            <pc:sldLayoutMk cId="160035824" sldId="2147483776"/>
          </pc:sldLayoutMkLst>
          <pc:picChg chg="add mod">
            <ac:chgData name="Thomas Martens" userId="35ccf0d4-9e71-4d15-bebb-7c78661c64b3" providerId="ADAL" clId="{7DD362E4-D29A-AB41-9503-116620C3BD7F}" dt="2024-02-21T10:44:01.438" v="161"/>
            <ac:picMkLst>
              <pc:docMk/>
              <pc:sldMasterMk cId="3155848933" sldId="2147483769"/>
              <pc:sldLayoutMk cId="160035824" sldId="2147483776"/>
              <ac:picMk id="5" creationId="{393550B9-6882-0591-1CFD-92E84EDDF3D5}"/>
            </ac:picMkLst>
          </pc:picChg>
          <pc:picChg chg="add mod">
            <ac:chgData name="Thomas Martens" userId="35ccf0d4-9e71-4d15-bebb-7c78661c64b3" providerId="ADAL" clId="{7DD362E4-D29A-AB41-9503-116620C3BD7F}" dt="2024-02-21T10:44:03.776" v="162"/>
            <ac:picMkLst>
              <pc:docMk/>
              <pc:sldMasterMk cId="3155848933" sldId="2147483769"/>
              <pc:sldLayoutMk cId="160035824" sldId="2147483776"/>
              <ac:picMk id="6" creationId="{0603B366-ABE5-81EC-86C4-2B476EE30599}"/>
            </ac:picMkLst>
          </pc:picChg>
          <pc:picChg chg="add mod">
            <ac:chgData name="Thomas Martens" userId="35ccf0d4-9e71-4d15-bebb-7c78661c64b3" providerId="ADAL" clId="{7DD362E4-D29A-AB41-9503-116620C3BD7F}" dt="2024-02-21T10:46:41.496" v="178"/>
            <ac:picMkLst>
              <pc:docMk/>
              <pc:sldMasterMk cId="3155848933" sldId="2147483769"/>
              <pc:sldLayoutMk cId="160035824" sldId="2147483776"/>
              <ac:picMk id="7" creationId="{0861FAE3-2DF8-E89B-79FD-8E5FE097ADFB}"/>
            </ac:picMkLst>
          </pc:picChg>
        </pc:sldLayoutChg>
        <pc:sldLayoutChg chg="addSp modSp">
          <pc:chgData name="Thomas Martens" userId="35ccf0d4-9e71-4d15-bebb-7c78661c64b3" providerId="ADAL" clId="{7DD362E4-D29A-AB41-9503-116620C3BD7F}" dt="2024-02-21T10:46:43.682" v="179"/>
          <pc:sldLayoutMkLst>
            <pc:docMk/>
            <pc:sldMasterMk cId="3155848933" sldId="2147483769"/>
            <pc:sldLayoutMk cId="2963282138" sldId="2147483777"/>
          </pc:sldLayoutMkLst>
          <pc:picChg chg="add mod">
            <ac:chgData name="Thomas Martens" userId="35ccf0d4-9e71-4d15-bebb-7c78661c64b3" providerId="ADAL" clId="{7DD362E4-D29A-AB41-9503-116620C3BD7F}" dt="2024-02-21T10:44:10.194" v="163"/>
            <ac:picMkLst>
              <pc:docMk/>
              <pc:sldMasterMk cId="3155848933" sldId="2147483769"/>
              <pc:sldLayoutMk cId="2963282138" sldId="2147483777"/>
              <ac:picMk id="8" creationId="{20EE8B0F-414B-F092-D3A8-908075E34620}"/>
            </ac:picMkLst>
          </pc:picChg>
          <pc:picChg chg="add mod">
            <ac:chgData name="Thomas Martens" userId="35ccf0d4-9e71-4d15-bebb-7c78661c64b3" providerId="ADAL" clId="{7DD362E4-D29A-AB41-9503-116620C3BD7F}" dt="2024-02-21T10:46:43.682" v="179"/>
            <ac:picMkLst>
              <pc:docMk/>
              <pc:sldMasterMk cId="3155848933" sldId="2147483769"/>
              <pc:sldLayoutMk cId="2963282138" sldId="2147483777"/>
              <ac:picMk id="9" creationId="{FC40C47B-24D5-5C2B-046D-4123FDC9F772}"/>
            </ac:picMkLst>
          </pc:picChg>
        </pc:sldLayoutChg>
        <pc:sldLayoutChg chg="modSp mod">
          <pc:chgData name="Thomas Martens" userId="35ccf0d4-9e71-4d15-bebb-7c78661c64b3" providerId="ADAL" clId="{7DD362E4-D29A-AB41-9503-116620C3BD7F}" dt="2024-02-21T10:54:12.522" v="189" actId="207"/>
          <pc:sldLayoutMkLst>
            <pc:docMk/>
            <pc:sldMasterMk cId="3155848933" sldId="2147483769"/>
            <pc:sldLayoutMk cId="1963898620" sldId="2147483778"/>
          </pc:sldLayoutMkLst>
          <pc:spChg chg="mod">
            <ac:chgData name="Thomas Martens" userId="35ccf0d4-9e71-4d15-bebb-7c78661c64b3" providerId="ADAL" clId="{7DD362E4-D29A-AB41-9503-116620C3BD7F}" dt="2024-02-21T10:54:12.522" v="189" actId="207"/>
            <ac:spMkLst>
              <pc:docMk/>
              <pc:sldMasterMk cId="3155848933" sldId="2147483769"/>
              <pc:sldLayoutMk cId="1963898620" sldId="2147483778"/>
              <ac:spMk id="7" creationId="{00000000-0000-0000-0000-000000000000}"/>
            </ac:spMkLst>
          </pc:spChg>
        </pc:sldLayoutChg>
        <pc:sldLayoutChg chg="addSp modSp">
          <pc:chgData name="Thomas Martens" userId="35ccf0d4-9e71-4d15-bebb-7c78661c64b3" providerId="ADAL" clId="{7DD362E4-D29A-AB41-9503-116620C3BD7F}" dt="2024-02-21T10:46:45.671" v="180"/>
          <pc:sldLayoutMkLst>
            <pc:docMk/>
            <pc:sldMasterMk cId="3155848933" sldId="2147483769"/>
            <pc:sldLayoutMk cId="178026505" sldId="2147483779"/>
          </pc:sldLayoutMkLst>
          <pc:picChg chg="add mod">
            <ac:chgData name="Thomas Martens" userId="35ccf0d4-9e71-4d15-bebb-7c78661c64b3" providerId="ADAL" clId="{7DD362E4-D29A-AB41-9503-116620C3BD7F}" dt="2024-02-21T10:44:18.309" v="164"/>
            <ac:picMkLst>
              <pc:docMk/>
              <pc:sldMasterMk cId="3155848933" sldId="2147483769"/>
              <pc:sldLayoutMk cId="178026505" sldId="2147483779"/>
              <ac:picMk id="7" creationId="{4B43BAD7-6711-98A2-9DAB-FC9A9417545C}"/>
            </ac:picMkLst>
          </pc:picChg>
          <pc:picChg chg="add mod">
            <ac:chgData name="Thomas Martens" userId="35ccf0d4-9e71-4d15-bebb-7c78661c64b3" providerId="ADAL" clId="{7DD362E4-D29A-AB41-9503-116620C3BD7F}" dt="2024-02-21T10:46:45.671" v="180"/>
            <ac:picMkLst>
              <pc:docMk/>
              <pc:sldMasterMk cId="3155848933" sldId="2147483769"/>
              <pc:sldLayoutMk cId="178026505" sldId="2147483779"/>
              <ac:picMk id="8" creationId="{1F385D18-9797-77F0-40A9-93787D1FCE85}"/>
            </ac:picMkLst>
          </pc:picChg>
        </pc:sldLayoutChg>
        <pc:sldLayoutChg chg="addSp modSp">
          <pc:chgData name="Thomas Martens" userId="35ccf0d4-9e71-4d15-bebb-7c78661c64b3" providerId="ADAL" clId="{7DD362E4-D29A-AB41-9503-116620C3BD7F}" dt="2024-02-21T10:46:47.613" v="181"/>
          <pc:sldLayoutMkLst>
            <pc:docMk/>
            <pc:sldMasterMk cId="3155848933" sldId="2147483769"/>
            <pc:sldLayoutMk cId="4152511032" sldId="2147483780"/>
          </pc:sldLayoutMkLst>
          <pc:picChg chg="add mod">
            <ac:chgData name="Thomas Martens" userId="35ccf0d4-9e71-4d15-bebb-7c78661c64b3" providerId="ADAL" clId="{7DD362E4-D29A-AB41-9503-116620C3BD7F}" dt="2024-02-21T10:44:20.237" v="165"/>
            <ac:picMkLst>
              <pc:docMk/>
              <pc:sldMasterMk cId="3155848933" sldId="2147483769"/>
              <pc:sldLayoutMk cId="4152511032" sldId="2147483780"/>
              <ac:picMk id="7" creationId="{487D958C-0A77-5FAE-2D87-5B6DDFC56A5C}"/>
            </ac:picMkLst>
          </pc:picChg>
          <pc:picChg chg="add mod">
            <ac:chgData name="Thomas Martens" userId="35ccf0d4-9e71-4d15-bebb-7c78661c64b3" providerId="ADAL" clId="{7DD362E4-D29A-AB41-9503-116620C3BD7F}" dt="2024-02-21T10:46:47.613" v="181"/>
            <ac:picMkLst>
              <pc:docMk/>
              <pc:sldMasterMk cId="3155848933" sldId="2147483769"/>
              <pc:sldLayoutMk cId="4152511032" sldId="2147483780"/>
              <ac:picMk id="8" creationId="{4725F15E-2932-BA3A-A438-67D77C9003E4}"/>
            </ac:picMkLst>
          </pc:picChg>
        </pc:sldLayoutChg>
        <pc:sldLayoutChg chg="addSp delSp modSp mod">
          <pc:chgData name="Thomas Martens" userId="35ccf0d4-9e71-4d15-bebb-7c78661c64b3" providerId="ADAL" clId="{7DD362E4-D29A-AB41-9503-116620C3BD7F}" dt="2024-02-21T10:47:23.514" v="182"/>
          <pc:sldLayoutMkLst>
            <pc:docMk/>
            <pc:sldMasterMk cId="3155848933" sldId="2147483769"/>
            <pc:sldLayoutMk cId="827715932" sldId="2147483781"/>
          </pc:sldLayoutMkLst>
          <pc:picChg chg="add mod">
            <ac:chgData name="Thomas Martens" userId="35ccf0d4-9e71-4d15-bebb-7c78661c64b3" providerId="ADAL" clId="{7DD362E4-D29A-AB41-9503-116620C3BD7F}" dt="2024-02-21T10:44:22.841" v="166"/>
            <ac:picMkLst>
              <pc:docMk/>
              <pc:sldMasterMk cId="3155848933" sldId="2147483769"/>
              <pc:sldLayoutMk cId="827715932" sldId="2147483781"/>
              <ac:picMk id="2" creationId="{366012B2-A969-3FC6-9A1D-D258D0752539}"/>
            </ac:picMkLst>
          </pc:picChg>
          <pc:picChg chg="add mod">
            <ac:chgData name="Thomas Martens" userId="35ccf0d4-9e71-4d15-bebb-7c78661c64b3" providerId="ADAL" clId="{7DD362E4-D29A-AB41-9503-116620C3BD7F}" dt="2024-02-21T10:47:23.514" v="182"/>
            <ac:picMkLst>
              <pc:docMk/>
              <pc:sldMasterMk cId="3155848933" sldId="2147483769"/>
              <pc:sldLayoutMk cId="827715932" sldId="2147483781"/>
              <ac:picMk id="3" creationId="{1D84853C-0F61-24F6-BFC2-568C1E6D97FA}"/>
            </ac:picMkLst>
          </pc:picChg>
          <pc:picChg chg="del">
            <ac:chgData name="Thomas Martens" userId="35ccf0d4-9e71-4d15-bebb-7c78661c64b3" providerId="ADAL" clId="{7DD362E4-D29A-AB41-9503-116620C3BD7F}" dt="2024-02-21T10:44:28.455" v="167" actId="478"/>
            <ac:picMkLst>
              <pc:docMk/>
              <pc:sldMasterMk cId="3155848933" sldId="2147483769"/>
              <pc:sldLayoutMk cId="827715932" sldId="2147483781"/>
              <ac:picMk id="26" creationId="{00000000-0000-0000-0000-000000000000}"/>
            </ac:picMkLst>
          </pc:picChg>
        </pc:sldLayoutChg>
      </pc:sldMasterChg>
    </pc:docChg>
  </pc:docChgLst>
  <pc:docChgLst>
    <pc:chgData name="Thomas 'Tom' Martens" userId="35ccf0d4-9e71-4d15-bebb-7c78661c64b3" providerId="ADAL" clId="{7DD362E4-D29A-AB41-9503-116620C3BD7F}"/>
    <pc:docChg chg="undo custSel addSld delSld modSld sldOrd">
      <pc:chgData name="Thomas 'Tom' Martens" userId="35ccf0d4-9e71-4d15-bebb-7c78661c64b3" providerId="ADAL" clId="{7DD362E4-D29A-AB41-9503-116620C3BD7F}" dt="2024-02-22T14:58:05.208" v="2823" actId="207"/>
      <pc:docMkLst>
        <pc:docMk/>
      </pc:docMkLst>
      <pc:sldChg chg="del">
        <pc:chgData name="Thomas 'Tom' Martens" userId="35ccf0d4-9e71-4d15-bebb-7c78661c64b3" providerId="ADAL" clId="{7DD362E4-D29A-AB41-9503-116620C3BD7F}" dt="2024-02-22T12:53:26.613" v="1614" actId="2696"/>
        <pc:sldMkLst>
          <pc:docMk/>
          <pc:sldMk cId="2915143994" sldId="263"/>
        </pc:sldMkLst>
      </pc:sldChg>
      <pc:sldChg chg="del">
        <pc:chgData name="Thomas 'Tom' Martens" userId="35ccf0d4-9e71-4d15-bebb-7c78661c64b3" providerId="ADAL" clId="{7DD362E4-D29A-AB41-9503-116620C3BD7F}" dt="2024-02-22T12:53:28.290" v="1615" actId="2696"/>
        <pc:sldMkLst>
          <pc:docMk/>
          <pc:sldMk cId="4077558964" sldId="264"/>
        </pc:sldMkLst>
      </pc:sldChg>
      <pc:sldChg chg="addSp delSp modSp mod">
        <pc:chgData name="Thomas 'Tom' Martens" userId="35ccf0d4-9e71-4d15-bebb-7c78661c64b3" providerId="ADAL" clId="{7DD362E4-D29A-AB41-9503-116620C3BD7F}" dt="2024-02-22T14:57:20.629" v="2819" actId="207"/>
        <pc:sldMkLst>
          <pc:docMk/>
          <pc:sldMk cId="3837596482" sldId="1617"/>
        </pc:sldMkLst>
        <pc:spChg chg="mod">
          <ac:chgData name="Thomas 'Tom' Martens" userId="35ccf0d4-9e71-4d15-bebb-7c78661c64b3" providerId="ADAL" clId="{7DD362E4-D29A-AB41-9503-116620C3BD7F}" dt="2024-02-22T12:52:01.590" v="1607" actId="26606"/>
          <ac:spMkLst>
            <pc:docMk/>
            <pc:sldMk cId="3837596482" sldId="1617"/>
            <ac:spMk id="2" creationId="{68E37BA9-BA6A-44FA-90C9-AE43F8622A00}"/>
          </ac:spMkLst>
        </pc:spChg>
        <pc:spChg chg="del">
          <ac:chgData name="Thomas 'Tom' Martens" userId="35ccf0d4-9e71-4d15-bebb-7c78661c64b3" providerId="ADAL" clId="{7DD362E4-D29A-AB41-9503-116620C3BD7F}" dt="2024-02-22T12:52:01.590" v="1607" actId="26606"/>
          <ac:spMkLst>
            <pc:docMk/>
            <pc:sldMk cId="3837596482" sldId="1617"/>
            <ac:spMk id="10" creationId="{5D5E0904-721C-4D68-9EB8-1C9752E329A7}"/>
          </ac:spMkLst>
        </pc:spChg>
        <pc:spChg chg="del">
          <ac:chgData name="Thomas 'Tom' Martens" userId="35ccf0d4-9e71-4d15-bebb-7c78661c64b3" providerId="ADAL" clId="{7DD362E4-D29A-AB41-9503-116620C3BD7F}" dt="2024-02-22T12:52:01.590" v="1607" actId="26606"/>
          <ac:spMkLst>
            <pc:docMk/>
            <pc:sldMk cId="3837596482" sldId="1617"/>
            <ac:spMk id="12" creationId="{7466C88B-B170-4C69-85D3-FD6AD975F9A0}"/>
          </ac:spMkLst>
        </pc:spChg>
        <pc:spChg chg="del">
          <ac:chgData name="Thomas 'Tom' Martens" userId="35ccf0d4-9e71-4d15-bebb-7c78661c64b3" providerId="ADAL" clId="{7DD362E4-D29A-AB41-9503-116620C3BD7F}" dt="2024-02-22T12:52:01.590" v="1607" actId="26606"/>
          <ac:spMkLst>
            <pc:docMk/>
            <pc:sldMk cId="3837596482" sldId="1617"/>
            <ac:spMk id="14" creationId="{080FE256-DF37-4639-8CB7-2E2F1897AD0F}"/>
          </ac:spMkLst>
        </pc:spChg>
        <pc:spChg chg="del">
          <ac:chgData name="Thomas 'Tom' Martens" userId="35ccf0d4-9e71-4d15-bebb-7c78661c64b3" providerId="ADAL" clId="{7DD362E4-D29A-AB41-9503-116620C3BD7F}" dt="2024-02-22T12:52:01.590" v="1607" actId="26606"/>
          <ac:spMkLst>
            <pc:docMk/>
            <pc:sldMk cId="3837596482" sldId="1617"/>
            <ac:spMk id="16" creationId="{FDD1039A-772C-4213-A092-0D8A9EF4ACAB}"/>
          </ac:spMkLst>
        </pc:spChg>
        <pc:spChg chg="del">
          <ac:chgData name="Thomas 'Tom' Martens" userId="35ccf0d4-9e71-4d15-bebb-7c78661c64b3" providerId="ADAL" clId="{7DD362E4-D29A-AB41-9503-116620C3BD7F}" dt="2024-02-22T12:52:01.590" v="1607" actId="26606"/>
          <ac:spMkLst>
            <pc:docMk/>
            <pc:sldMk cId="3837596482" sldId="1617"/>
            <ac:spMk id="18" creationId="{0B39728D-66CA-4175-956D-FE26F3225678}"/>
          </ac:spMkLst>
        </pc:spChg>
        <pc:spChg chg="add">
          <ac:chgData name="Thomas 'Tom' Martens" userId="35ccf0d4-9e71-4d15-bebb-7c78661c64b3" providerId="ADAL" clId="{7DD362E4-D29A-AB41-9503-116620C3BD7F}" dt="2024-02-22T12:52:01.590" v="1607" actId="26606"/>
          <ac:spMkLst>
            <pc:docMk/>
            <pc:sldMk cId="3837596482" sldId="1617"/>
            <ac:spMk id="25" creationId="{5D5E0904-721C-4D68-9EB8-1C9752E329A7}"/>
          </ac:spMkLst>
        </pc:spChg>
        <pc:spChg chg="add">
          <ac:chgData name="Thomas 'Tom' Martens" userId="35ccf0d4-9e71-4d15-bebb-7c78661c64b3" providerId="ADAL" clId="{7DD362E4-D29A-AB41-9503-116620C3BD7F}" dt="2024-02-22T12:52:01.590" v="1607" actId="26606"/>
          <ac:spMkLst>
            <pc:docMk/>
            <pc:sldMk cId="3837596482" sldId="1617"/>
            <ac:spMk id="27" creationId="{7466C88B-B170-4C69-85D3-FD6AD975F9A0}"/>
          </ac:spMkLst>
        </pc:spChg>
        <pc:spChg chg="add">
          <ac:chgData name="Thomas 'Tom' Martens" userId="35ccf0d4-9e71-4d15-bebb-7c78661c64b3" providerId="ADAL" clId="{7DD362E4-D29A-AB41-9503-116620C3BD7F}" dt="2024-02-22T12:52:01.590" v="1607" actId="26606"/>
          <ac:spMkLst>
            <pc:docMk/>
            <pc:sldMk cId="3837596482" sldId="1617"/>
            <ac:spMk id="29" creationId="{080FE256-DF37-4639-8CB7-2E2F1897AD0F}"/>
          </ac:spMkLst>
        </pc:spChg>
        <pc:spChg chg="add">
          <ac:chgData name="Thomas 'Tom' Martens" userId="35ccf0d4-9e71-4d15-bebb-7c78661c64b3" providerId="ADAL" clId="{7DD362E4-D29A-AB41-9503-116620C3BD7F}" dt="2024-02-22T12:52:01.590" v="1607" actId="26606"/>
          <ac:spMkLst>
            <pc:docMk/>
            <pc:sldMk cId="3837596482" sldId="1617"/>
            <ac:spMk id="31" creationId="{FDD1039A-772C-4213-A092-0D8A9EF4ACAB}"/>
          </ac:spMkLst>
        </pc:spChg>
        <pc:spChg chg="add">
          <ac:chgData name="Thomas 'Tom' Martens" userId="35ccf0d4-9e71-4d15-bebb-7c78661c64b3" providerId="ADAL" clId="{7DD362E4-D29A-AB41-9503-116620C3BD7F}" dt="2024-02-22T12:52:01.590" v="1607" actId="26606"/>
          <ac:spMkLst>
            <pc:docMk/>
            <pc:sldMk cId="3837596482" sldId="1617"/>
            <ac:spMk id="33" creationId="{0B39728D-66CA-4175-956D-FE26F3225678}"/>
          </ac:spMkLst>
        </pc:spChg>
        <pc:picChg chg="del">
          <ac:chgData name="Thomas 'Tom' Martens" userId="35ccf0d4-9e71-4d15-bebb-7c78661c64b3" providerId="ADAL" clId="{7DD362E4-D29A-AB41-9503-116620C3BD7F}" dt="2024-02-22T12:51:34.062" v="1592" actId="478"/>
          <ac:picMkLst>
            <pc:docMk/>
            <pc:sldMk cId="3837596482" sldId="1617"/>
            <ac:picMk id="4" creationId="{6AC4F78A-0CBF-51E2-FD0F-6292AC2DCF48}"/>
          </ac:picMkLst>
        </pc:picChg>
        <pc:picChg chg="add mod">
          <ac:chgData name="Thomas 'Tom' Martens" userId="35ccf0d4-9e71-4d15-bebb-7c78661c64b3" providerId="ADAL" clId="{7DD362E4-D29A-AB41-9503-116620C3BD7F}" dt="2024-02-22T14:57:20.629" v="2819" actId="207"/>
          <ac:picMkLst>
            <pc:docMk/>
            <pc:sldMk cId="3837596482" sldId="1617"/>
            <ac:picMk id="22" creationId="{1F30A90F-B56F-156A-8547-C2666AE0E689}"/>
          </ac:picMkLst>
        </pc:picChg>
      </pc:sldChg>
      <pc:sldChg chg="del">
        <pc:chgData name="Thomas 'Tom' Martens" userId="35ccf0d4-9e71-4d15-bebb-7c78661c64b3" providerId="ADAL" clId="{7DD362E4-D29A-AB41-9503-116620C3BD7F}" dt="2024-02-22T13:05:43.872" v="1870" actId="2696"/>
        <pc:sldMkLst>
          <pc:docMk/>
          <pc:sldMk cId="3712875727" sldId="1631"/>
        </pc:sldMkLst>
      </pc:sldChg>
      <pc:sldChg chg="addSp delSp modSp mod ord delAnim">
        <pc:chgData name="Thomas 'Tom' Martens" userId="35ccf0d4-9e71-4d15-bebb-7c78661c64b3" providerId="ADAL" clId="{7DD362E4-D29A-AB41-9503-116620C3BD7F}" dt="2024-02-22T13:55:28.383" v="2487" actId="20578"/>
        <pc:sldMkLst>
          <pc:docMk/>
          <pc:sldMk cId="1615278628" sldId="2147479109"/>
        </pc:sldMkLst>
        <pc:spChg chg="mod">
          <ac:chgData name="Thomas 'Tom' Martens" userId="35ccf0d4-9e71-4d15-bebb-7c78661c64b3" providerId="ADAL" clId="{7DD362E4-D29A-AB41-9503-116620C3BD7F}" dt="2024-02-22T13:04:44.571" v="1815" actId="20577"/>
          <ac:spMkLst>
            <pc:docMk/>
            <pc:sldMk cId="1615278628" sldId="2147479109"/>
            <ac:spMk id="2" creationId="{233DD86A-3A97-6815-E0E7-109AD883CDCB}"/>
          </ac:spMkLst>
        </pc:spChg>
        <pc:spChg chg="del">
          <ac:chgData name="Thomas 'Tom' Martens" userId="35ccf0d4-9e71-4d15-bebb-7c78661c64b3" providerId="ADAL" clId="{7DD362E4-D29A-AB41-9503-116620C3BD7F}" dt="2024-02-22T13:04:30.650" v="1802" actId="478"/>
          <ac:spMkLst>
            <pc:docMk/>
            <pc:sldMk cId="1615278628" sldId="2147479109"/>
            <ac:spMk id="6" creationId="{1888BFFF-B60B-BB9D-8F7F-6350093B4F66}"/>
          </ac:spMkLst>
        </pc:spChg>
        <pc:picChg chg="add mod">
          <ac:chgData name="Thomas 'Tom' Martens" userId="35ccf0d4-9e71-4d15-bebb-7c78661c64b3" providerId="ADAL" clId="{7DD362E4-D29A-AB41-9503-116620C3BD7F}" dt="2024-02-22T13:04:55.281" v="1818" actId="14100"/>
          <ac:picMkLst>
            <pc:docMk/>
            <pc:sldMk cId="1615278628" sldId="2147479109"/>
            <ac:picMk id="3" creationId="{11EDAED3-D840-4C2F-4CA0-64C5DA4D3743}"/>
          </ac:picMkLst>
        </pc:picChg>
        <pc:picChg chg="del">
          <ac:chgData name="Thomas 'Tom' Martens" userId="35ccf0d4-9e71-4d15-bebb-7c78661c64b3" providerId="ADAL" clId="{7DD362E4-D29A-AB41-9503-116620C3BD7F}" dt="2024-02-22T13:04:32.334" v="1803" actId="478"/>
          <ac:picMkLst>
            <pc:docMk/>
            <pc:sldMk cId="1615278628" sldId="2147479109"/>
            <ac:picMk id="5" creationId="{5BC1DAEF-CE7B-F604-4EA7-14EB48D23DBA}"/>
          </ac:picMkLst>
        </pc:picChg>
      </pc:sldChg>
      <pc:sldChg chg="del">
        <pc:chgData name="Thomas 'Tom' Martens" userId="35ccf0d4-9e71-4d15-bebb-7c78661c64b3" providerId="ADAL" clId="{7DD362E4-D29A-AB41-9503-116620C3BD7F}" dt="2024-02-22T13:05:36.372" v="1860" actId="2696"/>
        <pc:sldMkLst>
          <pc:docMk/>
          <pc:sldMk cId="2254563434" sldId="2147479114"/>
        </pc:sldMkLst>
      </pc:sldChg>
      <pc:sldChg chg="del">
        <pc:chgData name="Thomas 'Tom' Martens" userId="35ccf0d4-9e71-4d15-bebb-7c78661c64b3" providerId="ADAL" clId="{7DD362E4-D29A-AB41-9503-116620C3BD7F}" dt="2024-02-22T13:05:36.922" v="1861" actId="2696"/>
        <pc:sldMkLst>
          <pc:docMk/>
          <pc:sldMk cId="2526589438" sldId="2147479117"/>
        </pc:sldMkLst>
      </pc:sldChg>
      <pc:sldChg chg="del">
        <pc:chgData name="Thomas 'Tom' Martens" userId="35ccf0d4-9e71-4d15-bebb-7c78661c64b3" providerId="ADAL" clId="{7DD362E4-D29A-AB41-9503-116620C3BD7F}" dt="2024-02-22T13:05:37.370" v="1862" actId="2696"/>
        <pc:sldMkLst>
          <pc:docMk/>
          <pc:sldMk cId="1171877161" sldId="2147479118"/>
        </pc:sldMkLst>
      </pc:sldChg>
      <pc:sldChg chg="del">
        <pc:chgData name="Thomas 'Tom' Martens" userId="35ccf0d4-9e71-4d15-bebb-7c78661c64b3" providerId="ADAL" clId="{7DD362E4-D29A-AB41-9503-116620C3BD7F}" dt="2024-02-22T13:05:37.728" v="1863" actId="2696"/>
        <pc:sldMkLst>
          <pc:docMk/>
          <pc:sldMk cId="3171419590" sldId="2147479119"/>
        </pc:sldMkLst>
      </pc:sldChg>
      <pc:sldChg chg="del">
        <pc:chgData name="Thomas 'Tom' Martens" userId="35ccf0d4-9e71-4d15-bebb-7c78661c64b3" providerId="ADAL" clId="{7DD362E4-D29A-AB41-9503-116620C3BD7F}" dt="2024-02-22T13:05:39.774" v="1869" actId="2696"/>
        <pc:sldMkLst>
          <pc:docMk/>
          <pc:sldMk cId="248231567" sldId="2147479120"/>
        </pc:sldMkLst>
      </pc:sldChg>
      <pc:sldChg chg="del">
        <pc:chgData name="Thomas 'Tom' Martens" userId="35ccf0d4-9e71-4d15-bebb-7c78661c64b3" providerId="ADAL" clId="{7DD362E4-D29A-AB41-9503-116620C3BD7F}" dt="2024-02-22T12:53:24.531" v="1613" actId="2696"/>
        <pc:sldMkLst>
          <pc:docMk/>
          <pc:sldMk cId="2806955963" sldId="2147479129"/>
        </pc:sldMkLst>
      </pc:sldChg>
      <pc:sldChg chg="delSp del mod">
        <pc:chgData name="Thomas 'Tom' Martens" userId="35ccf0d4-9e71-4d15-bebb-7c78661c64b3" providerId="ADAL" clId="{7DD362E4-D29A-AB41-9503-116620C3BD7F}" dt="2024-02-22T12:53:16.226" v="1612" actId="2696"/>
        <pc:sldMkLst>
          <pc:docMk/>
          <pc:sldMk cId="1107502534" sldId="2147479130"/>
        </pc:sldMkLst>
        <pc:picChg chg="del">
          <ac:chgData name="Thomas 'Tom' Martens" userId="35ccf0d4-9e71-4d15-bebb-7c78661c64b3" providerId="ADAL" clId="{7DD362E4-D29A-AB41-9503-116620C3BD7F}" dt="2024-02-22T12:52:33.193" v="1608" actId="478"/>
          <ac:picMkLst>
            <pc:docMk/>
            <pc:sldMk cId="1107502534" sldId="2147479130"/>
            <ac:picMk id="20" creationId="{AC3B7CE6-D83A-B8AD-E2B5-691E73D85CB4}"/>
          </ac:picMkLst>
        </pc:picChg>
      </pc:sldChg>
      <pc:sldChg chg="del">
        <pc:chgData name="Thomas 'Tom' Martens" userId="35ccf0d4-9e71-4d15-bebb-7c78661c64b3" providerId="ADAL" clId="{7DD362E4-D29A-AB41-9503-116620C3BD7F}" dt="2024-02-22T13:05:38.073" v="1864" actId="2696"/>
        <pc:sldMkLst>
          <pc:docMk/>
          <pc:sldMk cId="510192369" sldId="2147479138"/>
        </pc:sldMkLst>
      </pc:sldChg>
      <pc:sldChg chg="del">
        <pc:chgData name="Thomas 'Tom' Martens" userId="35ccf0d4-9e71-4d15-bebb-7c78661c64b3" providerId="ADAL" clId="{7DD362E4-D29A-AB41-9503-116620C3BD7F}" dt="2024-02-22T13:05:38.722" v="1866" actId="2696"/>
        <pc:sldMkLst>
          <pc:docMk/>
          <pc:sldMk cId="3960942508" sldId="2147479139"/>
        </pc:sldMkLst>
      </pc:sldChg>
      <pc:sldChg chg="del">
        <pc:chgData name="Thomas 'Tom' Martens" userId="35ccf0d4-9e71-4d15-bebb-7c78661c64b3" providerId="ADAL" clId="{7DD362E4-D29A-AB41-9503-116620C3BD7F}" dt="2024-02-22T13:05:39.046" v="1867" actId="2696"/>
        <pc:sldMkLst>
          <pc:docMk/>
          <pc:sldMk cId="270759353" sldId="2147479140"/>
        </pc:sldMkLst>
      </pc:sldChg>
      <pc:sldChg chg="del">
        <pc:chgData name="Thomas 'Tom' Martens" userId="35ccf0d4-9e71-4d15-bebb-7c78661c64b3" providerId="ADAL" clId="{7DD362E4-D29A-AB41-9503-116620C3BD7F}" dt="2024-02-22T13:05:39.434" v="1868" actId="2696"/>
        <pc:sldMkLst>
          <pc:docMk/>
          <pc:sldMk cId="4022026391" sldId="2147479141"/>
        </pc:sldMkLst>
      </pc:sldChg>
      <pc:sldChg chg="del">
        <pc:chgData name="Thomas 'Tom' Martens" userId="35ccf0d4-9e71-4d15-bebb-7c78661c64b3" providerId="ADAL" clId="{7DD362E4-D29A-AB41-9503-116620C3BD7F}" dt="2024-02-22T13:05:38.408" v="1865" actId="2696"/>
        <pc:sldMkLst>
          <pc:docMk/>
          <pc:sldMk cId="4278716647" sldId="2147479142"/>
        </pc:sldMkLst>
      </pc:sldChg>
      <pc:sldChg chg="addSp delSp modSp mod">
        <pc:chgData name="Thomas 'Tom' Martens" userId="35ccf0d4-9e71-4d15-bebb-7c78661c64b3" providerId="ADAL" clId="{7DD362E4-D29A-AB41-9503-116620C3BD7F}" dt="2024-02-22T06:15:48.299" v="1119" actId="478"/>
        <pc:sldMkLst>
          <pc:docMk/>
          <pc:sldMk cId="3781374705" sldId="2147479143"/>
        </pc:sldMkLst>
        <pc:spChg chg="mod">
          <ac:chgData name="Thomas 'Tom' Martens" userId="35ccf0d4-9e71-4d15-bebb-7c78661c64b3" providerId="ADAL" clId="{7DD362E4-D29A-AB41-9503-116620C3BD7F}" dt="2024-02-22T05:32:08.193" v="49" actId="20577"/>
          <ac:spMkLst>
            <pc:docMk/>
            <pc:sldMk cId="3781374705" sldId="2147479143"/>
            <ac:spMk id="2" creationId="{717D6989-DA43-7C7D-0785-8D221CD3F5E3}"/>
          </ac:spMkLst>
        </pc:spChg>
        <pc:spChg chg="add mod">
          <ac:chgData name="Thomas 'Tom' Martens" userId="35ccf0d4-9e71-4d15-bebb-7c78661c64b3" providerId="ADAL" clId="{7DD362E4-D29A-AB41-9503-116620C3BD7F}" dt="2024-02-22T05:32:23.677" v="58" actId="20577"/>
          <ac:spMkLst>
            <pc:docMk/>
            <pc:sldMk cId="3781374705" sldId="2147479143"/>
            <ac:spMk id="3" creationId="{4EFD467C-63E6-B076-FB7D-8907F5CF66E8}"/>
          </ac:spMkLst>
        </pc:spChg>
        <pc:spChg chg="add del mod">
          <ac:chgData name="Thomas 'Tom' Martens" userId="35ccf0d4-9e71-4d15-bebb-7c78661c64b3" providerId="ADAL" clId="{7DD362E4-D29A-AB41-9503-116620C3BD7F}" dt="2024-02-22T06:15:48.299" v="1119" actId="478"/>
          <ac:spMkLst>
            <pc:docMk/>
            <pc:sldMk cId="3781374705" sldId="2147479143"/>
            <ac:spMk id="5" creationId="{4C7F0CC1-069E-6EC5-042E-E6DDFA29DC34}"/>
          </ac:spMkLst>
        </pc:spChg>
        <pc:picChg chg="del">
          <ac:chgData name="Thomas 'Tom' Martens" userId="35ccf0d4-9e71-4d15-bebb-7c78661c64b3" providerId="ADAL" clId="{7DD362E4-D29A-AB41-9503-116620C3BD7F}" dt="2024-02-22T05:28:31.618" v="5" actId="478"/>
          <ac:picMkLst>
            <pc:docMk/>
            <pc:sldMk cId="3781374705" sldId="2147479143"/>
            <ac:picMk id="4" creationId="{74D4CEF3-178B-27F9-EDCD-4F880925A10D}"/>
          </ac:picMkLst>
        </pc:picChg>
      </pc:sldChg>
      <pc:sldChg chg="addSp delSp modSp mod">
        <pc:chgData name="Thomas 'Tom' Martens" userId="35ccf0d4-9e71-4d15-bebb-7c78661c64b3" providerId="ADAL" clId="{7DD362E4-D29A-AB41-9503-116620C3BD7F}" dt="2024-02-22T14:53:33.720" v="2725"/>
        <pc:sldMkLst>
          <pc:docMk/>
          <pc:sldMk cId="1883090644" sldId="2147479144"/>
        </pc:sldMkLst>
        <pc:spChg chg="add del mod">
          <ac:chgData name="Thomas 'Tom' Martens" userId="35ccf0d4-9e71-4d15-bebb-7c78661c64b3" providerId="ADAL" clId="{7DD362E4-D29A-AB41-9503-116620C3BD7F}" dt="2024-02-22T14:53:33.720" v="2725"/>
          <ac:spMkLst>
            <pc:docMk/>
            <pc:sldMk cId="1883090644" sldId="2147479144"/>
            <ac:spMk id="9" creationId="{485684B5-B9E1-1983-BDF9-89256D8B0CED}"/>
          </ac:spMkLst>
        </pc:spChg>
        <pc:picChg chg="add del mod">
          <ac:chgData name="Thomas 'Tom' Martens" userId="35ccf0d4-9e71-4d15-bebb-7c78661c64b3" providerId="ADAL" clId="{7DD362E4-D29A-AB41-9503-116620C3BD7F}" dt="2024-02-22T05:33:58.871" v="61" actId="21"/>
          <ac:picMkLst>
            <pc:docMk/>
            <pc:sldMk cId="1883090644" sldId="2147479144"/>
            <ac:picMk id="3" creationId="{C00DCEF2-1028-42CB-B820-B8E7F89D4F49}"/>
          </ac:picMkLst>
        </pc:picChg>
        <pc:picChg chg="add del mod">
          <ac:chgData name="Thomas 'Tom' Martens" userId="35ccf0d4-9e71-4d15-bebb-7c78661c64b3" providerId="ADAL" clId="{7DD362E4-D29A-AB41-9503-116620C3BD7F}" dt="2024-02-22T05:33:58.871" v="61" actId="21"/>
          <ac:picMkLst>
            <pc:docMk/>
            <pc:sldMk cId="1883090644" sldId="2147479144"/>
            <ac:picMk id="4" creationId="{E52268E4-D7F9-73F4-330E-8A15F51487DE}"/>
          </ac:picMkLst>
        </pc:picChg>
        <pc:picChg chg="add del mod">
          <ac:chgData name="Thomas 'Tom' Martens" userId="35ccf0d4-9e71-4d15-bebb-7c78661c64b3" providerId="ADAL" clId="{7DD362E4-D29A-AB41-9503-116620C3BD7F}" dt="2024-02-22T05:33:58.871" v="61" actId="21"/>
          <ac:picMkLst>
            <pc:docMk/>
            <pc:sldMk cId="1883090644" sldId="2147479144"/>
            <ac:picMk id="5" creationId="{D70ADBAC-64DD-B247-9E77-B2870ABEBD66}"/>
          </ac:picMkLst>
        </pc:picChg>
        <pc:picChg chg="add del mod">
          <ac:chgData name="Thomas 'Tom' Martens" userId="35ccf0d4-9e71-4d15-bebb-7c78661c64b3" providerId="ADAL" clId="{7DD362E4-D29A-AB41-9503-116620C3BD7F}" dt="2024-02-22T05:33:58.871" v="61" actId="21"/>
          <ac:picMkLst>
            <pc:docMk/>
            <pc:sldMk cId="1883090644" sldId="2147479144"/>
            <ac:picMk id="6" creationId="{E056FD1B-14A8-5812-8BC7-480DCC365317}"/>
          </ac:picMkLst>
        </pc:picChg>
        <pc:picChg chg="add del mod">
          <ac:chgData name="Thomas 'Tom' Martens" userId="35ccf0d4-9e71-4d15-bebb-7c78661c64b3" providerId="ADAL" clId="{7DD362E4-D29A-AB41-9503-116620C3BD7F}" dt="2024-02-22T05:33:58.871" v="61" actId="21"/>
          <ac:picMkLst>
            <pc:docMk/>
            <pc:sldMk cId="1883090644" sldId="2147479144"/>
            <ac:picMk id="7" creationId="{5C38CB94-EA0A-3DF1-65C7-CB068561D479}"/>
          </ac:picMkLst>
        </pc:picChg>
        <pc:picChg chg="add del mod">
          <ac:chgData name="Thomas 'Tom' Martens" userId="35ccf0d4-9e71-4d15-bebb-7c78661c64b3" providerId="ADAL" clId="{7DD362E4-D29A-AB41-9503-116620C3BD7F}" dt="2024-02-22T05:33:58.871" v="61" actId="21"/>
          <ac:picMkLst>
            <pc:docMk/>
            <pc:sldMk cId="1883090644" sldId="2147479144"/>
            <ac:picMk id="8" creationId="{CEFF82B4-19B6-13D3-C8A6-0DB017F0AB24}"/>
          </ac:picMkLst>
        </pc:picChg>
        <pc:picChg chg="add del mod">
          <ac:chgData name="Thomas 'Tom' Martens" userId="35ccf0d4-9e71-4d15-bebb-7c78661c64b3" providerId="ADAL" clId="{7DD362E4-D29A-AB41-9503-116620C3BD7F}" dt="2024-02-22T05:33:58.871" v="61" actId="21"/>
          <ac:picMkLst>
            <pc:docMk/>
            <pc:sldMk cId="1883090644" sldId="2147479144"/>
            <ac:picMk id="10" creationId="{D0FE0B5F-7109-0343-7AB7-719FD288904F}"/>
          </ac:picMkLst>
        </pc:picChg>
        <pc:picChg chg="add del mod">
          <ac:chgData name="Thomas 'Tom' Martens" userId="35ccf0d4-9e71-4d15-bebb-7c78661c64b3" providerId="ADAL" clId="{7DD362E4-D29A-AB41-9503-116620C3BD7F}" dt="2024-02-22T05:33:58.871" v="61" actId="21"/>
          <ac:picMkLst>
            <pc:docMk/>
            <pc:sldMk cId="1883090644" sldId="2147479144"/>
            <ac:picMk id="11" creationId="{113DD662-D8C6-E322-79BC-F58E5E36CA36}"/>
          </ac:picMkLst>
        </pc:picChg>
        <pc:picChg chg="add del mod">
          <ac:chgData name="Thomas 'Tom' Martens" userId="35ccf0d4-9e71-4d15-bebb-7c78661c64b3" providerId="ADAL" clId="{7DD362E4-D29A-AB41-9503-116620C3BD7F}" dt="2024-02-22T05:33:58.871" v="61" actId="21"/>
          <ac:picMkLst>
            <pc:docMk/>
            <pc:sldMk cId="1883090644" sldId="2147479144"/>
            <ac:picMk id="12" creationId="{60E6AE93-3FCA-34F3-F476-3D5E88B77FF3}"/>
          </ac:picMkLst>
        </pc:picChg>
        <pc:picChg chg="add del mod">
          <ac:chgData name="Thomas 'Tom' Martens" userId="35ccf0d4-9e71-4d15-bebb-7c78661c64b3" providerId="ADAL" clId="{7DD362E4-D29A-AB41-9503-116620C3BD7F}" dt="2024-02-22T05:33:58.871" v="61" actId="21"/>
          <ac:picMkLst>
            <pc:docMk/>
            <pc:sldMk cId="1883090644" sldId="2147479144"/>
            <ac:picMk id="13" creationId="{A6EB1A07-CBA1-6DBA-3A88-CD425BFB1198}"/>
          </ac:picMkLst>
        </pc:picChg>
      </pc:sldChg>
      <pc:sldChg chg="addSp modSp mod">
        <pc:chgData name="Thomas 'Tom' Martens" userId="35ccf0d4-9e71-4d15-bebb-7c78661c64b3" providerId="ADAL" clId="{7DD362E4-D29A-AB41-9503-116620C3BD7F}" dt="2024-02-22T05:55:23.519" v="384" actId="1076"/>
        <pc:sldMkLst>
          <pc:docMk/>
          <pc:sldMk cId="75816370" sldId="2147479145"/>
        </pc:sldMkLst>
        <pc:picChg chg="mod">
          <ac:chgData name="Thomas 'Tom' Martens" userId="35ccf0d4-9e71-4d15-bebb-7c78661c64b3" providerId="ADAL" clId="{7DD362E4-D29A-AB41-9503-116620C3BD7F}" dt="2024-02-22T05:55:20.656" v="383" actId="1076"/>
          <ac:picMkLst>
            <pc:docMk/>
            <pc:sldMk cId="75816370" sldId="2147479145"/>
            <ac:picMk id="4" creationId="{06CEFBA1-DB28-862A-713F-AAABE1FFE168}"/>
          </ac:picMkLst>
        </pc:picChg>
        <pc:picChg chg="mod">
          <ac:chgData name="Thomas 'Tom' Martens" userId="35ccf0d4-9e71-4d15-bebb-7c78661c64b3" providerId="ADAL" clId="{7DD362E4-D29A-AB41-9503-116620C3BD7F}" dt="2024-02-22T05:55:23.519" v="384" actId="1076"/>
          <ac:picMkLst>
            <pc:docMk/>
            <pc:sldMk cId="75816370" sldId="2147479145"/>
            <ac:picMk id="5" creationId="{DC21833F-E332-8842-9F1A-23408D8E7D2F}"/>
          </ac:picMkLst>
        </pc:picChg>
        <pc:picChg chg="add mod">
          <ac:chgData name="Thomas 'Tom' Martens" userId="35ccf0d4-9e71-4d15-bebb-7c78661c64b3" providerId="ADAL" clId="{7DD362E4-D29A-AB41-9503-116620C3BD7F}" dt="2024-02-22T05:54:33.719" v="377" actId="1076"/>
          <ac:picMkLst>
            <pc:docMk/>
            <pc:sldMk cId="75816370" sldId="2147479145"/>
            <ac:picMk id="6" creationId="{812B249B-EF1F-BDA2-D562-BDF101E92347}"/>
          </ac:picMkLst>
        </pc:picChg>
        <pc:picChg chg="add mod">
          <ac:chgData name="Thomas 'Tom' Martens" userId="35ccf0d4-9e71-4d15-bebb-7c78661c64b3" providerId="ADAL" clId="{7DD362E4-D29A-AB41-9503-116620C3BD7F}" dt="2024-02-22T05:54:33.719" v="377" actId="1076"/>
          <ac:picMkLst>
            <pc:docMk/>
            <pc:sldMk cId="75816370" sldId="2147479145"/>
            <ac:picMk id="7" creationId="{19F07EB6-32DC-46BC-6226-1D5112F25491}"/>
          </ac:picMkLst>
        </pc:picChg>
        <pc:picChg chg="add mod">
          <ac:chgData name="Thomas 'Tom' Martens" userId="35ccf0d4-9e71-4d15-bebb-7c78661c64b3" providerId="ADAL" clId="{7DD362E4-D29A-AB41-9503-116620C3BD7F}" dt="2024-02-22T05:54:33.719" v="377" actId="1076"/>
          <ac:picMkLst>
            <pc:docMk/>
            <pc:sldMk cId="75816370" sldId="2147479145"/>
            <ac:picMk id="8" creationId="{E17D705B-346D-9860-DBA7-44D4628B84A5}"/>
          </ac:picMkLst>
        </pc:picChg>
        <pc:picChg chg="add mod">
          <ac:chgData name="Thomas 'Tom' Martens" userId="35ccf0d4-9e71-4d15-bebb-7c78661c64b3" providerId="ADAL" clId="{7DD362E4-D29A-AB41-9503-116620C3BD7F}" dt="2024-02-22T05:55:19.064" v="382" actId="1076"/>
          <ac:picMkLst>
            <pc:docMk/>
            <pc:sldMk cId="75816370" sldId="2147479145"/>
            <ac:picMk id="10" creationId="{2E383EAD-2433-D8B4-6917-8052ED072541}"/>
          </ac:picMkLst>
        </pc:picChg>
      </pc:sldChg>
      <pc:sldChg chg="addSp delSp modSp new mod modTransition modAnim">
        <pc:chgData name="Thomas 'Tom' Martens" userId="35ccf0d4-9e71-4d15-bebb-7c78661c64b3" providerId="ADAL" clId="{7DD362E4-D29A-AB41-9503-116620C3BD7F}" dt="2024-02-22T06:18:19.816" v="1176" actId="1035"/>
        <pc:sldMkLst>
          <pc:docMk/>
          <pc:sldMk cId="4259095321" sldId="2147479146"/>
        </pc:sldMkLst>
        <pc:spChg chg="mod">
          <ac:chgData name="Thomas 'Tom' Martens" userId="35ccf0d4-9e71-4d15-bebb-7c78661c64b3" providerId="ADAL" clId="{7DD362E4-D29A-AB41-9503-116620C3BD7F}" dt="2024-02-22T05:37:39.647" v="150" actId="27636"/>
          <ac:spMkLst>
            <pc:docMk/>
            <pc:sldMk cId="4259095321" sldId="2147479146"/>
            <ac:spMk id="2" creationId="{7C2AEAF7-C9F6-06E9-B103-AAAA29719390}"/>
          </ac:spMkLst>
        </pc:spChg>
        <pc:spChg chg="del">
          <ac:chgData name="Thomas 'Tom' Martens" userId="35ccf0d4-9e71-4d15-bebb-7c78661c64b3" providerId="ADAL" clId="{7DD362E4-D29A-AB41-9503-116620C3BD7F}" dt="2024-02-22T05:34:14.049" v="62" actId="478"/>
          <ac:spMkLst>
            <pc:docMk/>
            <pc:sldMk cId="4259095321" sldId="2147479146"/>
            <ac:spMk id="3" creationId="{9D40B468-7172-299B-2DC4-EB73B9581C0C}"/>
          </ac:spMkLst>
        </pc:spChg>
        <pc:spChg chg="add mod">
          <ac:chgData name="Thomas 'Tom' Martens" userId="35ccf0d4-9e71-4d15-bebb-7c78661c64b3" providerId="ADAL" clId="{7DD362E4-D29A-AB41-9503-116620C3BD7F}" dt="2024-02-22T06:08:32" v="887" actId="1038"/>
          <ac:spMkLst>
            <pc:docMk/>
            <pc:sldMk cId="4259095321" sldId="2147479146"/>
            <ac:spMk id="21" creationId="{7C4E55B8-7D43-6D40-055B-FF1935C16705}"/>
          </ac:spMkLst>
        </pc:spChg>
        <pc:spChg chg="add del mod">
          <ac:chgData name="Thomas 'Tom' Martens" userId="35ccf0d4-9e71-4d15-bebb-7c78661c64b3" providerId="ADAL" clId="{7DD362E4-D29A-AB41-9503-116620C3BD7F}" dt="2024-02-22T06:09:59.148" v="893" actId="478"/>
          <ac:spMkLst>
            <pc:docMk/>
            <pc:sldMk cId="4259095321" sldId="2147479146"/>
            <ac:spMk id="44" creationId="{FEFB9CD9-E65B-D2F0-DBD2-A927C9111856}"/>
          </ac:spMkLst>
        </pc:spChg>
        <pc:spChg chg="del mod topLvl">
          <ac:chgData name="Thomas 'Tom' Martens" userId="35ccf0d4-9e71-4d15-bebb-7c78661c64b3" providerId="ADAL" clId="{7DD362E4-D29A-AB41-9503-116620C3BD7F}" dt="2024-02-22T06:03:04.531" v="453" actId="478"/>
          <ac:spMkLst>
            <pc:docMk/>
            <pc:sldMk cId="4259095321" sldId="2147479146"/>
            <ac:spMk id="47" creationId="{C77EDF38-E590-104D-437C-FB3E31F1AE6D}"/>
          </ac:spMkLst>
        </pc:spChg>
        <pc:spChg chg="add mod">
          <ac:chgData name="Thomas 'Tom' Martens" userId="35ccf0d4-9e71-4d15-bebb-7c78661c64b3" providerId="ADAL" clId="{7DD362E4-D29A-AB41-9503-116620C3BD7F}" dt="2024-02-22T06:08:09.331" v="866" actId="14100"/>
          <ac:spMkLst>
            <pc:docMk/>
            <pc:sldMk cId="4259095321" sldId="2147479146"/>
            <ac:spMk id="48" creationId="{024438AB-595D-E86C-AE3D-A240804541B2}"/>
          </ac:spMkLst>
        </pc:spChg>
        <pc:grpChg chg="add mod">
          <ac:chgData name="Thomas 'Tom' Martens" userId="35ccf0d4-9e71-4d15-bebb-7c78661c64b3" providerId="ADAL" clId="{7DD362E4-D29A-AB41-9503-116620C3BD7F}" dt="2024-02-22T06:08:32" v="887" actId="1038"/>
          <ac:grpSpMkLst>
            <pc:docMk/>
            <pc:sldMk cId="4259095321" sldId="2147479146"/>
            <ac:grpSpMk id="19" creationId="{5D0035E1-21C4-4ADF-4943-00573C27488A}"/>
          </ac:grpSpMkLst>
        </pc:grpChg>
        <pc:grpChg chg="add del mod">
          <ac:chgData name="Thomas 'Tom' Martens" userId="35ccf0d4-9e71-4d15-bebb-7c78661c64b3" providerId="ADAL" clId="{7DD362E4-D29A-AB41-9503-116620C3BD7F}" dt="2024-02-22T05:56:35.509" v="409" actId="165"/>
          <ac:grpSpMkLst>
            <pc:docMk/>
            <pc:sldMk cId="4259095321" sldId="2147479146"/>
            <ac:grpSpMk id="20" creationId="{1B80C62A-BFDB-EFBF-6EE9-9B8BDC77BF87}"/>
          </ac:grpSpMkLst>
        </pc:grpChg>
        <pc:grpChg chg="add del mod">
          <ac:chgData name="Thomas 'Tom' Martens" userId="35ccf0d4-9e71-4d15-bebb-7c78661c64b3" providerId="ADAL" clId="{7DD362E4-D29A-AB41-9503-116620C3BD7F}" dt="2024-02-22T05:57:25.578" v="413" actId="165"/>
          <ac:grpSpMkLst>
            <pc:docMk/>
            <pc:sldMk cId="4259095321" sldId="2147479146"/>
            <ac:grpSpMk id="22" creationId="{65AB6950-ACDD-0651-9030-6120365C0193}"/>
          </ac:grpSpMkLst>
        </pc:grpChg>
        <pc:grpChg chg="add mod">
          <ac:chgData name="Thomas 'Tom' Martens" userId="35ccf0d4-9e71-4d15-bebb-7c78661c64b3" providerId="ADAL" clId="{7DD362E4-D29A-AB41-9503-116620C3BD7F}" dt="2024-02-22T06:08:32" v="887" actId="1038"/>
          <ac:grpSpMkLst>
            <pc:docMk/>
            <pc:sldMk cId="4259095321" sldId="2147479146"/>
            <ac:grpSpMk id="23" creationId="{47F65406-DCD0-DAB6-D3F9-5CCAFDAFAE83}"/>
          </ac:grpSpMkLst>
        </pc:grpChg>
        <pc:grpChg chg="add mod">
          <ac:chgData name="Thomas 'Tom' Martens" userId="35ccf0d4-9e71-4d15-bebb-7c78661c64b3" providerId="ADAL" clId="{7DD362E4-D29A-AB41-9503-116620C3BD7F}" dt="2024-02-22T05:57:41.687" v="417"/>
          <ac:grpSpMkLst>
            <pc:docMk/>
            <pc:sldMk cId="4259095321" sldId="2147479146"/>
            <ac:grpSpMk id="24" creationId="{AA264A62-D5B8-A86B-BAF1-ADFA87B9DA3F}"/>
          </ac:grpSpMkLst>
        </pc:grpChg>
        <pc:grpChg chg="add mod">
          <ac:chgData name="Thomas 'Tom' Martens" userId="35ccf0d4-9e71-4d15-bebb-7c78661c64b3" providerId="ADAL" clId="{7DD362E4-D29A-AB41-9503-116620C3BD7F}" dt="2024-02-22T05:57:41.687" v="417"/>
          <ac:grpSpMkLst>
            <pc:docMk/>
            <pc:sldMk cId="4259095321" sldId="2147479146"/>
            <ac:grpSpMk id="28" creationId="{99EEC8C8-1A83-991C-44AA-A2270C87BA1A}"/>
          </ac:grpSpMkLst>
        </pc:grpChg>
        <pc:grpChg chg="add del mod">
          <ac:chgData name="Thomas 'Tom' Martens" userId="35ccf0d4-9e71-4d15-bebb-7c78661c64b3" providerId="ADAL" clId="{7DD362E4-D29A-AB41-9503-116620C3BD7F}" dt="2024-02-22T06:09:52.073" v="890" actId="478"/>
          <ac:grpSpMkLst>
            <pc:docMk/>
            <pc:sldMk cId="4259095321" sldId="2147479146"/>
            <ac:grpSpMk id="32" creationId="{495ED5A3-6572-1282-C2D2-FDC9E5F45F13}"/>
          </ac:grpSpMkLst>
        </pc:grpChg>
        <pc:grpChg chg="add del mod">
          <ac:chgData name="Thomas 'Tom' Martens" userId="35ccf0d4-9e71-4d15-bebb-7c78661c64b3" providerId="ADAL" clId="{7DD362E4-D29A-AB41-9503-116620C3BD7F}" dt="2024-02-22T06:09:52.073" v="890" actId="478"/>
          <ac:grpSpMkLst>
            <pc:docMk/>
            <pc:sldMk cId="4259095321" sldId="2147479146"/>
            <ac:grpSpMk id="36" creationId="{F48199A8-B336-0FA3-6DF7-0ACF7BFBEA51}"/>
          </ac:grpSpMkLst>
        </pc:grpChg>
        <pc:grpChg chg="add del mod">
          <ac:chgData name="Thomas 'Tom' Martens" userId="35ccf0d4-9e71-4d15-bebb-7c78661c64b3" providerId="ADAL" clId="{7DD362E4-D29A-AB41-9503-116620C3BD7F}" dt="2024-02-22T06:09:52.073" v="890" actId="478"/>
          <ac:grpSpMkLst>
            <pc:docMk/>
            <pc:sldMk cId="4259095321" sldId="2147479146"/>
            <ac:grpSpMk id="40" creationId="{54BD35FA-612F-D43C-8C3E-EF37EBAAA2B6}"/>
          </ac:grpSpMkLst>
        </pc:grpChg>
        <pc:grpChg chg="add del mod">
          <ac:chgData name="Thomas 'Tom' Martens" userId="35ccf0d4-9e71-4d15-bebb-7c78661c64b3" providerId="ADAL" clId="{7DD362E4-D29A-AB41-9503-116620C3BD7F}" dt="2024-02-22T06:01:56.662" v="448" actId="165"/>
          <ac:grpSpMkLst>
            <pc:docMk/>
            <pc:sldMk cId="4259095321" sldId="2147479146"/>
            <ac:grpSpMk id="45" creationId="{D36D4F3F-4DC2-D95D-301F-86F787EF01CF}"/>
          </ac:grpSpMkLst>
        </pc:grpChg>
        <pc:picChg chg="add mod topLvl">
          <ac:chgData name="Thomas 'Tom' Martens" userId="35ccf0d4-9e71-4d15-bebb-7c78661c64b3" providerId="ADAL" clId="{7DD362E4-D29A-AB41-9503-116620C3BD7F}" dt="2024-02-22T05:57:25.578" v="413" actId="165"/>
          <ac:picMkLst>
            <pc:docMk/>
            <pc:sldMk cId="4259095321" sldId="2147479146"/>
            <ac:picMk id="4" creationId="{596CC507-167C-DD7A-C4F4-CB164E6C45BC}"/>
          </ac:picMkLst>
        </pc:picChg>
        <pc:picChg chg="add del mod">
          <ac:chgData name="Thomas 'Tom' Martens" userId="35ccf0d4-9e71-4d15-bebb-7c78661c64b3" providerId="ADAL" clId="{7DD362E4-D29A-AB41-9503-116620C3BD7F}" dt="2024-02-22T05:54:52.473" v="378" actId="21"/>
          <ac:picMkLst>
            <pc:docMk/>
            <pc:sldMk cId="4259095321" sldId="2147479146"/>
            <ac:picMk id="5" creationId="{DAEF411A-FDC8-5072-603D-B7D3BCE26D69}"/>
          </ac:picMkLst>
        </pc:picChg>
        <pc:picChg chg="add mod">
          <ac:chgData name="Thomas 'Tom' Martens" userId="35ccf0d4-9e71-4d15-bebb-7c78661c64b3" providerId="ADAL" clId="{7DD362E4-D29A-AB41-9503-116620C3BD7F}" dt="2024-02-22T05:48:48.310" v="167" actId="1076"/>
          <ac:picMkLst>
            <pc:docMk/>
            <pc:sldMk cId="4259095321" sldId="2147479146"/>
            <ac:picMk id="6" creationId="{E0A42577-AB42-8161-1845-32FB7EA40A91}"/>
          </ac:picMkLst>
        </pc:picChg>
        <pc:picChg chg="add del mod">
          <ac:chgData name="Thomas 'Tom' Martens" userId="35ccf0d4-9e71-4d15-bebb-7c78661c64b3" providerId="ADAL" clId="{7DD362E4-D29A-AB41-9503-116620C3BD7F}" dt="2024-02-22T05:48:27.787" v="163" actId="478"/>
          <ac:picMkLst>
            <pc:docMk/>
            <pc:sldMk cId="4259095321" sldId="2147479146"/>
            <ac:picMk id="7" creationId="{A66A5B2D-9FE9-38B6-CD73-854E57BCC392}"/>
          </ac:picMkLst>
        </pc:picChg>
        <pc:picChg chg="add del mod">
          <ac:chgData name="Thomas 'Tom' Martens" userId="35ccf0d4-9e71-4d15-bebb-7c78661c64b3" providerId="ADAL" clId="{7DD362E4-D29A-AB41-9503-116620C3BD7F}" dt="2024-02-22T05:58:04.719" v="422" actId="478"/>
          <ac:picMkLst>
            <pc:docMk/>
            <pc:sldMk cId="4259095321" sldId="2147479146"/>
            <ac:picMk id="8" creationId="{250BD7BB-C0A5-DB60-814D-63525E2F74F5}"/>
          </ac:picMkLst>
        </pc:picChg>
        <pc:picChg chg="add del mod">
          <ac:chgData name="Thomas 'Tom' Martens" userId="35ccf0d4-9e71-4d15-bebb-7c78661c64b3" providerId="ADAL" clId="{7DD362E4-D29A-AB41-9503-116620C3BD7F}" dt="2024-02-22T05:48:27.787" v="163" actId="478"/>
          <ac:picMkLst>
            <pc:docMk/>
            <pc:sldMk cId="4259095321" sldId="2147479146"/>
            <ac:picMk id="9" creationId="{AEEB4120-9215-2917-F7DD-94FF344E0834}"/>
          </ac:picMkLst>
        </pc:picChg>
        <pc:picChg chg="add del mod">
          <ac:chgData name="Thomas 'Tom' Martens" userId="35ccf0d4-9e71-4d15-bebb-7c78661c64b3" providerId="ADAL" clId="{7DD362E4-D29A-AB41-9503-116620C3BD7F}" dt="2024-02-22T05:48:27.787" v="163" actId="478"/>
          <ac:picMkLst>
            <pc:docMk/>
            <pc:sldMk cId="4259095321" sldId="2147479146"/>
            <ac:picMk id="10" creationId="{CCED42AB-5344-5726-74A9-CA15A0084D4A}"/>
          </ac:picMkLst>
        </pc:picChg>
        <pc:picChg chg="add del mod">
          <ac:chgData name="Thomas 'Tom' Martens" userId="35ccf0d4-9e71-4d15-bebb-7c78661c64b3" providerId="ADAL" clId="{7DD362E4-D29A-AB41-9503-116620C3BD7F}" dt="2024-02-22T05:54:23.820" v="375" actId="21"/>
          <ac:picMkLst>
            <pc:docMk/>
            <pc:sldMk cId="4259095321" sldId="2147479146"/>
            <ac:picMk id="11" creationId="{2A8D4F98-6755-62F7-4283-48F46F07EC4F}"/>
          </ac:picMkLst>
        </pc:picChg>
        <pc:picChg chg="add del mod">
          <ac:chgData name="Thomas 'Tom' Martens" userId="35ccf0d4-9e71-4d15-bebb-7c78661c64b3" providerId="ADAL" clId="{7DD362E4-D29A-AB41-9503-116620C3BD7F}" dt="2024-02-22T05:54:23.820" v="375" actId="21"/>
          <ac:picMkLst>
            <pc:docMk/>
            <pc:sldMk cId="4259095321" sldId="2147479146"/>
            <ac:picMk id="12" creationId="{3760E49F-F451-3133-BC14-5E8BDC0673E9}"/>
          </ac:picMkLst>
        </pc:picChg>
        <pc:picChg chg="add del mod">
          <ac:chgData name="Thomas 'Tom' Martens" userId="35ccf0d4-9e71-4d15-bebb-7c78661c64b3" providerId="ADAL" clId="{7DD362E4-D29A-AB41-9503-116620C3BD7F}" dt="2024-02-22T05:54:23.820" v="375" actId="21"/>
          <ac:picMkLst>
            <pc:docMk/>
            <pc:sldMk cId="4259095321" sldId="2147479146"/>
            <ac:picMk id="13" creationId="{CC71E2F6-423C-3889-EAD2-09B075A15FD0}"/>
          </ac:picMkLst>
        </pc:picChg>
        <pc:picChg chg="add mod">
          <ac:chgData name="Thomas 'Tom' Martens" userId="35ccf0d4-9e71-4d15-bebb-7c78661c64b3" providerId="ADAL" clId="{7DD362E4-D29A-AB41-9503-116620C3BD7F}" dt="2024-02-22T06:18:19.816" v="1176" actId="1035"/>
          <ac:picMkLst>
            <pc:docMk/>
            <pc:sldMk cId="4259095321" sldId="2147479146"/>
            <ac:picMk id="14" creationId="{C28A78D9-8A9F-EE17-41A8-060A26159527}"/>
          </ac:picMkLst>
        </pc:picChg>
        <pc:picChg chg="add mod">
          <ac:chgData name="Thomas 'Tom' Martens" userId="35ccf0d4-9e71-4d15-bebb-7c78661c64b3" providerId="ADAL" clId="{7DD362E4-D29A-AB41-9503-116620C3BD7F}" dt="2024-02-22T05:50:26.550" v="182" actId="1076"/>
          <ac:picMkLst>
            <pc:docMk/>
            <pc:sldMk cId="4259095321" sldId="2147479146"/>
            <ac:picMk id="15" creationId="{0839559E-4EE7-9242-2BC5-DDE9DA9063DD}"/>
          </ac:picMkLst>
        </pc:picChg>
        <pc:picChg chg="add mod topLvl">
          <ac:chgData name="Thomas 'Tom' Martens" userId="35ccf0d4-9e71-4d15-bebb-7c78661c64b3" providerId="ADAL" clId="{7DD362E4-D29A-AB41-9503-116620C3BD7F}" dt="2024-02-22T05:57:25.578" v="413" actId="165"/>
          <ac:picMkLst>
            <pc:docMk/>
            <pc:sldMk cId="4259095321" sldId="2147479146"/>
            <ac:picMk id="16" creationId="{B58F4D96-0AAA-245C-83C0-8F93E1713729}"/>
          </ac:picMkLst>
        </pc:picChg>
        <pc:picChg chg="add mod">
          <ac:chgData name="Thomas 'Tom' Martens" userId="35ccf0d4-9e71-4d15-bebb-7c78661c64b3" providerId="ADAL" clId="{7DD362E4-D29A-AB41-9503-116620C3BD7F}" dt="2024-02-22T05:50:53.200" v="186" actId="1076"/>
          <ac:picMkLst>
            <pc:docMk/>
            <pc:sldMk cId="4259095321" sldId="2147479146"/>
            <ac:picMk id="17" creationId="{C835E0D9-2C19-7E86-B490-F78F8A47672E}"/>
          </ac:picMkLst>
        </pc:picChg>
        <pc:picChg chg="add mod">
          <ac:chgData name="Thomas 'Tom' Martens" userId="35ccf0d4-9e71-4d15-bebb-7c78661c64b3" providerId="ADAL" clId="{7DD362E4-D29A-AB41-9503-116620C3BD7F}" dt="2024-02-22T05:50:45.078" v="185" actId="1076"/>
          <ac:picMkLst>
            <pc:docMk/>
            <pc:sldMk cId="4259095321" sldId="2147479146"/>
            <ac:picMk id="18" creationId="{489065C1-81B0-3E58-B05A-171CEAB58093}"/>
          </ac:picMkLst>
        </pc:picChg>
        <pc:picChg chg="mod">
          <ac:chgData name="Thomas 'Tom' Martens" userId="35ccf0d4-9e71-4d15-bebb-7c78661c64b3" providerId="ADAL" clId="{7DD362E4-D29A-AB41-9503-116620C3BD7F}" dt="2024-02-22T05:57:41.687" v="417"/>
          <ac:picMkLst>
            <pc:docMk/>
            <pc:sldMk cId="4259095321" sldId="2147479146"/>
            <ac:picMk id="25" creationId="{52858DF4-BF85-8B34-0C3E-0BF4CEF8B75D}"/>
          </ac:picMkLst>
        </pc:picChg>
        <pc:picChg chg="mod">
          <ac:chgData name="Thomas 'Tom' Martens" userId="35ccf0d4-9e71-4d15-bebb-7c78661c64b3" providerId="ADAL" clId="{7DD362E4-D29A-AB41-9503-116620C3BD7F}" dt="2024-02-22T05:57:41.687" v="417"/>
          <ac:picMkLst>
            <pc:docMk/>
            <pc:sldMk cId="4259095321" sldId="2147479146"/>
            <ac:picMk id="26" creationId="{2D4068B4-1578-040E-4810-EAFA45C0D8FF}"/>
          </ac:picMkLst>
        </pc:picChg>
        <pc:picChg chg="mod">
          <ac:chgData name="Thomas 'Tom' Martens" userId="35ccf0d4-9e71-4d15-bebb-7c78661c64b3" providerId="ADAL" clId="{7DD362E4-D29A-AB41-9503-116620C3BD7F}" dt="2024-02-22T05:57:41.687" v="417"/>
          <ac:picMkLst>
            <pc:docMk/>
            <pc:sldMk cId="4259095321" sldId="2147479146"/>
            <ac:picMk id="27" creationId="{47332534-A6B3-DD1D-165D-13A50D3B8AA5}"/>
          </ac:picMkLst>
        </pc:picChg>
        <pc:picChg chg="mod">
          <ac:chgData name="Thomas 'Tom' Martens" userId="35ccf0d4-9e71-4d15-bebb-7c78661c64b3" providerId="ADAL" clId="{7DD362E4-D29A-AB41-9503-116620C3BD7F}" dt="2024-02-22T05:57:41.687" v="417"/>
          <ac:picMkLst>
            <pc:docMk/>
            <pc:sldMk cId="4259095321" sldId="2147479146"/>
            <ac:picMk id="29" creationId="{1E144777-7039-BA55-163D-1EA767DE5E3D}"/>
          </ac:picMkLst>
        </pc:picChg>
        <pc:picChg chg="mod">
          <ac:chgData name="Thomas 'Tom' Martens" userId="35ccf0d4-9e71-4d15-bebb-7c78661c64b3" providerId="ADAL" clId="{7DD362E4-D29A-AB41-9503-116620C3BD7F}" dt="2024-02-22T05:57:41.687" v="417"/>
          <ac:picMkLst>
            <pc:docMk/>
            <pc:sldMk cId="4259095321" sldId="2147479146"/>
            <ac:picMk id="30" creationId="{DB3F4408-D406-6BBB-38B4-74A7A28C4FF0}"/>
          </ac:picMkLst>
        </pc:picChg>
        <pc:picChg chg="mod">
          <ac:chgData name="Thomas 'Tom' Martens" userId="35ccf0d4-9e71-4d15-bebb-7c78661c64b3" providerId="ADAL" clId="{7DD362E4-D29A-AB41-9503-116620C3BD7F}" dt="2024-02-22T05:57:41.687" v="417"/>
          <ac:picMkLst>
            <pc:docMk/>
            <pc:sldMk cId="4259095321" sldId="2147479146"/>
            <ac:picMk id="31" creationId="{6C3392A3-9515-8C88-87DD-3A39C92C6B51}"/>
          </ac:picMkLst>
        </pc:picChg>
        <pc:picChg chg="mod">
          <ac:chgData name="Thomas 'Tom' Martens" userId="35ccf0d4-9e71-4d15-bebb-7c78661c64b3" providerId="ADAL" clId="{7DD362E4-D29A-AB41-9503-116620C3BD7F}" dt="2024-02-22T05:57:52.375" v="420"/>
          <ac:picMkLst>
            <pc:docMk/>
            <pc:sldMk cId="4259095321" sldId="2147479146"/>
            <ac:picMk id="33" creationId="{5E98E062-9CAB-8010-9D9F-1AC273EDCC63}"/>
          </ac:picMkLst>
        </pc:picChg>
        <pc:picChg chg="mod">
          <ac:chgData name="Thomas 'Tom' Martens" userId="35ccf0d4-9e71-4d15-bebb-7c78661c64b3" providerId="ADAL" clId="{7DD362E4-D29A-AB41-9503-116620C3BD7F}" dt="2024-02-22T05:57:52.375" v="420"/>
          <ac:picMkLst>
            <pc:docMk/>
            <pc:sldMk cId="4259095321" sldId="2147479146"/>
            <ac:picMk id="34" creationId="{48DA2173-CD3C-8879-4FAC-A71D19DD1B1B}"/>
          </ac:picMkLst>
        </pc:picChg>
        <pc:picChg chg="mod">
          <ac:chgData name="Thomas 'Tom' Martens" userId="35ccf0d4-9e71-4d15-bebb-7c78661c64b3" providerId="ADAL" clId="{7DD362E4-D29A-AB41-9503-116620C3BD7F}" dt="2024-02-22T05:57:52.375" v="420"/>
          <ac:picMkLst>
            <pc:docMk/>
            <pc:sldMk cId="4259095321" sldId="2147479146"/>
            <ac:picMk id="35" creationId="{7955D7CB-DCDB-48F4-4C55-E778C6B3879F}"/>
          </ac:picMkLst>
        </pc:picChg>
        <pc:picChg chg="mod">
          <ac:chgData name="Thomas 'Tom' Martens" userId="35ccf0d4-9e71-4d15-bebb-7c78661c64b3" providerId="ADAL" clId="{7DD362E4-D29A-AB41-9503-116620C3BD7F}" dt="2024-02-22T05:57:52.375" v="420"/>
          <ac:picMkLst>
            <pc:docMk/>
            <pc:sldMk cId="4259095321" sldId="2147479146"/>
            <ac:picMk id="37" creationId="{F04EFCDE-A684-43FB-5221-6EBD5A92D518}"/>
          </ac:picMkLst>
        </pc:picChg>
        <pc:picChg chg="mod">
          <ac:chgData name="Thomas 'Tom' Martens" userId="35ccf0d4-9e71-4d15-bebb-7c78661c64b3" providerId="ADAL" clId="{7DD362E4-D29A-AB41-9503-116620C3BD7F}" dt="2024-02-22T05:57:52.375" v="420"/>
          <ac:picMkLst>
            <pc:docMk/>
            <pc:sldMk cId="4259095321" sldId="2147479146"/>
            <ac:picMk id="38" creationId="{1F35DBC3-2144-36E1-FA20-CA16A4259F51}"/>
          </ac:picMkLst>
        </pc:picChg>
        <pc:picChg chg="mod">
          <ac:chgData name="Thomas 'Tom' Martens" userId="35ccf0d4-9e71-4d15-bebb-7c78661c64b3" providerId="ADAL" clId="{7DD362E4-D29A-AB41-9503-116620C3BD7F}" dt="2024-02-22T05:57:52.375" v="420"/>
          <ac:picMkLst>
            <pc:docMk/>
            <pc:sldMk cId="4259095321" sldId="2147479146"/>
            <ac:picMk id="39" creationId="{D9B86B8D-9A19-762D-C3C2-7461B9A1BF01}"/>
          </ac:picMkLst>
        </pc:picChg>
        <pc:picChg chg="mod">
          <ac:chgData name="Thomas 'Tom' Martens" userId="35ccf0d4-9e71-4d15-bebb-7c78661c64b3" providerId="ADAL" clId="{7DD362E4-D29A-AB41-9503-116620C3BD7F}" dt="2024-02-22T05:58:45.280" v="425" actId="207"/>
          <ac:picMkLst>
            <pc:docMk/>
            <pc:sldMk cId="4259095321" sldId="2147479146"/>
            <ac:picMk id="41" creationId="{0B099F0C-6580-2BBD-75EE-7B2D8218618C}"/>
          </ac:picMkLst>
        </pc:picChg>
        <pc:picChg chg="mod">
          <ac:chgData name="Thomas 'Tom' Martens" userId="35ccf0d4-9e71-4d15-bebb-7c78661c64b3" providerId="ADAL" clId="{7DD362E4-D29A-AB41-9503-116620C3BD7F}" dt="2024-02-22T05:58:45.280" v="425" actId="207"/>
          <ac:picMkLst>
            <pc:docMk/>
            <pc:sldMk cId="4259095321" sldId="2147479146"/>
            <ac:picMk id="42" creationId="{4955D3FA-D727-280B-3ED9-2565CEC2F0DC}"/>
          </ac:picMkLst>
        </pc:picChg>
        <pc:picChg chg="mod">
          <ac:chgData name="Thomas 'Tom' Martens" userId="35ccf0d4-9e71-4d15-bebb-7c78661c64b3" providerId="ADAL" clId="{7DD362E4-D29A-AB41-9503-116620C3BD7F}" dt="2024-02-22T05:58:45.280" v="425" actId="207"/>
          <ac:picMkLst>
            <pc:docMk/>
            <pc:sldMk cId="4259095321" sldId="2147479146"/>
            <ac:picMk id="43" creationId="{051D73B1-6BE1-8C7E-B605-5FD7EC40CA8B}"/>
          </ac:picMkLst>
        </pc:picChg>
        <pc:picChg chg="del mod topLvl">
          <ac:chgData name="Thomas 'Tom' Martens" userId="35ccf0d4-9e71-4d15-bebb-7c78661c64b3" providerId="ADAL" clId="{7DD362E4-D29A-AB41-9503-116620C3BD7F}" dt="2024-02-22T06:09:52.073" v="890" actId="478"/>
          <ac:picMkLst>
            <pc:docMk/>
            <pc:sldMk cId="4259095321" sldId="2147479146"/>
            <ac:picMk id="46" creationId="{7EB3D4D3-A34A-EC61-5715-85317A90414B}"/>
          </ac:picMkLst>
        </pc:picChg>
        <pc:picChg chg="add mod">
          <ac:chgData name="Thomas 'Tom' Martens" userId="35ccf0d4-9e71-4d15-bebb-7c78661c64b3" providerId="ADAL" clId="{7DD362E4-D29A-AB41-9503-116620C3BD7F}" dt="2024-02-22T06:04:38.419" v="458" actId="14100"/>
          <ac:picMkLst>
            <pc:docMk/>
            <pc:sldMk cId="4259095321" sldId="2147479146"/>
            <ac:picMk id="49" creationId="{7390F891-EE26-FBE9-68BA-B8252E4BB2C3}"/>
          </ac:picMkLst>
        </pc:picChg>
      </pc:sldChg>
      <pc:sldChg chg="addSp delSp modSp add mod modTransition delAnim modAnim">
        <pc:chgData name="Thomas 'Tom' Martens" userId="35ccf0d4-9e71-4d15-bebb-7c78661c64b3" providerId="ADAL" clId="{7DD362E4-D29A-AB41-9503-116620C3BD7F}" dt="2024-02-22T06:17:41.418" v="1170"/>
        <pc:sldMkLst>
          <pc:docMk/>
          <pc:sldMk cId="523876908" sldId="2147479147"/>
        </pc:sldMkLst>
        <pc:spChg chg="add del mod">
          <ac:chgData name="Thomas 'Tom' Martens" userId="35ccf0d4-9e71-4d15-bebb-7c78661c64b3" providerId="ADAL" clId="{7DD362E4-D29A-AB41-9503-116620C3BD7F}" dt="2024-02-22T06:10:40.203" v="896" actId="478"/>
          <ac:spMkLst>
            <pc:docMk/>
            <pc:sldMk cId="523876908" sldId="2147479147"/>
            <ac:spMk id="5" creationId="{B5A988FA-D841-C011-AA79-341FD05E890F}"/>
          </ac:spMkLst>
        </pc:spChg>
        <pc:spChg chg="del">
          <ac:chgData name="Thomas 'Tom' Martens" userId="35ccf0d4-9e71-4d15-bebb-7c78661c64b3" providerId="ADAL" clId="{7DD362E4-D29A-AB41-9503-116620C3BD7F}" dt="2024-02-22T06:10:20.051" v="894" actId="478"/>
          <ac:spMkLst>
            <pc:docMk/>
            <pc:sldMk cId="523876908" sldId="2147479147"/>
            <ac:spMk id="21" creationId="{7C4E55B8-7D43-6D40-055B-FF1935C16705}"/>
          </ac:spMkLst>
        </pc:spChg>
        <pc:spChg chg="mod">
          <ac:chgData name="Thomas 'Tom' Martens" userId="35ccf0d4-9e71-4d15-bebb-7c78661c64b3" providerId="ADAL" clId="{7DD362E4-D29A-AB41-9503-116620C3BD7F}" dt="2024-02-22T06:17:11.130" v="1169" actId="20577"/>
          <ac:spMkLst>
            <pc:docMk/>
            <pc:sldMk cId="523876908" sldId="2147479147"/>
            <ac:spMk id="44" creationId="{FEFB9CD9-E65B-D2F0-DBD2-A927C9111856}"/>
          </ac:spMkLst>
        </pc:spChg>
        <pc:spChg chg="mod">
          <ac:chgData name="Thomas 'Tom' Martens" userId="35ccf0d4-9e71-4d15-bebb-7c78661c64b3" providerId="ADAL" clId="{7DD362E4-D29A-AB41-9503-116620C3BD7F}" dt="2024-02-22T06:10:35.249" v="895" actId="14100"/>
          <ac:spMkLst>
            <pc:docMk/>
            <pc:sldMk cId="523876908" sldId="2147479147"/>
            <ac:spMk id="48" creationId="{024438AB-595D-E86C-AE3D-A240804541B2}"/>
          </ac:spMkLst>
        </pc:spChg>
        <pc:grpChg chg="del">
          <ac:chgData name="Thomas 'Tom' Martens" userId="35ccf0d4-9e71-4d15-bebb-7c78661c64b3" providerId="ADAL" clId="{7DD362E4-D29A-AB41-9503-116620C3BD7F}" dt="2024-02-22T06:10:20.051" v="894" actId="478"/>
          <ac:grpSpMkLst>
            <pc:docMk/>
            <pc:sldMk cId="523876908" sldId="2147479147"/>
            <ac:grpSpMk id="19" creationId="{5D0035E1-21C4-4ADF-4943-00573C27488A}"/>
          </ac:grpSpMkLst>
        </pc:grpChg>
        <pc:grpChg chg="del">
          <ac:chgData name="Thomas 'Tom' Martens" userId="35ccf0d4-9e71-4d15-bebb-7c78661c64b3" providerId="ADAL" clId="{7DD362E4-D29A-AB41-9503-116620C3BD7F}" dt="2024-02-22T06:10:20.051" v="894" actId="478"/>
          <ac:grpSpMkLst>
            <pc:docMk/>
            <pc:sldMk cId="523876908" sldId="2147479147"/>
            <ac:grpSpMk id="23" creationId="{47F65406-DCD0-DAB6-D3F9-5CCAFDAFAE83}"/>
          </ac:grpSpMkLst>
        </pc:grpChg>
        <pc:grpChg chg="mod">
          <ac:chgData name="Thomas 'Tom' Martens" userId="35ccf0d4-9e71-4d15-bebb-7c78661c64b3" providerId="ADAL" clId="{7DD362E4-D29A-AB41-9503-116620C3BD7F}" dt="2024-02-22T06:14:21.322" v="1111" actId="1076"/>
          <ac:grpSpMkLst>
            <pc:docMk/>
            <pc:sldMk cId="523876908" sldId="2147479147"/>
            <ac:grpSpMk id="32" creationId="{495ED5A3-6572-1282-C2D2-FDC9E5F45F13}"/>
          </ac:grpSpMkLst>
        </pc:grpChg>
        <pc:grpChg chg="mod">
          <ac:chgData name="Thomas 'Tom' Martens" userId="35ccf0d4-9e71-4d15-bebb-7c78661c64b3" providerId="ADAL" clId="{7DD362E4-D29A-AB41-9503-116620C3BD7F}" dt="2024-02-22T06:14:21.322" v="1111" actId="1076"/>
          <ac:grpSpMkLst>
            <pc:docMk/>
            <pc:sldMk cId="523876908" sldId="2147479147"/>
            <ac:grpSpMk id="36" creationId="{F48199A8-B336-0FA3-6DF7-0ACF7BFBEA51}"/>
          </ac:grpSpMkLst>
        </pc:grpChg>
        <pc:grpChg chg="mod">
          <ac:chgData name="Thomas 'Tom' Martens" userId="35ccf0d4-9e71-4d15-bebb-7c78661c64b3" providerId="ADAL" clId="{7DD362E4-D29A-AB41-9503-116620C3BD7F}" dt="2024-02-22T06:14:21.322" v="1111" actId="1076"/>
          <ac:grpSpMkLst>
            <pc:docMk/>
            <pc:sldMk cId="523876908" sldId="2147479147"/>
            <ac:grpSpMk id="40" creationId="{54BD35FA-612F-D43C-8C3E-EF37EBAAA2B6}"/>
          </ac:grpSpMkLst>
        </pc:grpChg>
      </pc:sldChg>
      <pc:sldChg chg="addSp delSp modSp new mod chgLayout">
        <pc:chgData name="Thomas 'Tom' Martens" userId="35ccf0d4-9e71-4d15-bebb-7c78661c64b3" providerId="ADAL" clId="{7DD362E4-D29A-AB41-9503-116620C3BD7F}" dt="2024-02-22T11:31:58.725" v="1237" actId="113"/>
        <pc:sldMkLst>
          <pc:docMk/>
          <pc:sldMk cId="2075257606" sldId="2147479148"/>
        </pc:sldMkLst>
        <pc:spChg chg="del">
          <ac:chgData name="Thomas 'Tom' Martens" userId="35ccf0d4-9e71-4d15-bebb-7c78661c64b3" providerId="ADAL" clId="{7DD362E4-D29A-AB41-9503-116620C3BD7F}" dt="2024-02-22T10:03:53.053" v="1178" actId="700"/>
          <ac:spMkLst>
            <pc:docMk/>
            <pc:sldMk cId="2075257606" sldId="2147479148"/>
            <ac:spMk id="2" creationId="{6FC6696B-AD35-832D-F836-A98E1D9D4842}"/>
          </ac:spMkLst>
        </pc:spChg>
        <pc:spChg chg="del">
          <ac:chgData name="Thomas 'Tom' Martens" userId="35ccf0d4-9e71-4d15-bebb-7c78661c64b3" providerId="ADAL" clId="{7DD362E4-D29A-AB41-9503-116620C3BD7F}" dt="2024-02-22T10:03:53.053" v="1178" actId="700"/>
          <ac:spMkLst>
            <pc:docMk/>
            <pc:sldMk cId="2075257606" sldId="2147479148"/>
            <ac:spMk id="3" creationId="{20EB872A-0CA5-8227-BC3C-D1F9BEF94A44}"/>
          </ac:spMkLst>
        </pc:spChg>
        <pc:spChg chg="add mod ord">
          <ac:chgData name="Thomas 'Tom' Martens" userId="35ccf0d4-9e71-4d15-bebb-7c78661c64b3" providerId="ADAL" clId="{7DD362E4-D29A-AB41-9503-116620C3BD7F}" dt="2024-02-22T10:04:13.579" v="1204" actId="20577"/>
          <ac:spMkLst>
            <pc:docMk/>
            <pc:sldMk cId="2075257606" sldId="2147479148"/>
            <ac:spMk id="4" creationId="{F02B2A50-C519-9F03-BD0B-BB76145229DF}"/>
          </ac:spMkLst>
        </pc:spChg>
        <pc:spChg chg="add mod ord">
          <ac:chgData name="Thomas 'Tom' Martens" userId="35ccf0d4-9e71-4d15-bebb-7c78661c64b3" providerId="ADAL" clId="{7DD362E4-D29A-AB41-9503-116620C3BD7F}" dt="2024-02-22T11:31:58.725" v="1237" actId="113"/>
          <ac:spMkLst>
            <pc:docMk/>
            <pc:sldMk cId="2075257606" sldId="2147479148"/>
            <ac:spMk id="5" creationId="{E9FF0A24-FAD7-98D0-58B9-245B9758DB67}"/>
          </ac:spMkLst>
        </pc:spChg>
        <pc:spChg chg="add mod">
          <ac:chgData name="Thomas 'Tom' Martens" userId="35ccf0d4-9e71-4d15-bebb-7c78661c64b3" providerId="ADAL" clId="{7DD362E4-D29A-AB41-9503-116620C3BD7F}" dt="2024-02-22T10:05:29.527" v="1219" actId="404"/>
          <ac:spMkLst>
            <pc:docMk/>
            <pc:sldMk cId="2075257606" sldId="2147479148"/>
            <ac:spMk id="7" creationId="{ACC23665-1FCA-521A-5E03-C90025FFAE17}"/>
          </ac:spMkLst>
        </pc:spChg>
      </pc:sldChg>
      <pc:sldChg chg="modSp add mod">
        <pc:chgData name="Thomas 'Tom' Martens" userId="35ccf0d4-9e71-4d15-bebb-7c78661c64b3" providerId="ADAL" clId="{7DD362E4-D29A-AB41-9503-116620C3BD7F}" dt="2024-02-22T14:54:43.696" v="2805" actId="20577"/>
        <pc:sldMkLst>
          <pc:docMk/>
          <pc:sldMk cId="1806710783" sldId="2147479149"/>
        </pc:sldMkLst>
        <pc:spChg chg="mod">
          <ac:chgData name="Thomas 'Tom' Martens" userId="35ccf0d4-9e71-4d15-bebb-7c78661c64b3" providerId="ADAL" clId="{7DD362E4-D29A-AB41-9503-116620C3BD7F}" dt="2024-02-22T11:32:27.249" v="1239" actId="114"/>
          <ac:spMkLst>
            <pc:docMk/>
            <pc:sldMk cId="1806710783" sldId="2147479149"/>
            <ac:spMk id="5" creationId="{E9FF0A24-FAD7-98D0-58B9-245B9758DB67}"/>
          </ac:spMkLst>
        </pc:spChg>
        <pc:spChg chg="mod">
          <ac:chgData name="Thomas 'Tom' Martens" userId="35ccf0d4-9e71-4d15-bebb-7c78661c64b3" providerId="ADAL" clId="{7DD362E4-D29A-AB41-9503-116620C3BD7F}" dt="2024-02-22T14:54:43.696" v="2805" actId="20577"/>
          <ac:spMkLst>
            <pc:docMk/>
            <pc:sldMk cId="1806710783" sldId="2147479149"/>
            <ac:spMk id="7" creationId="{ACC23665-1FCA-521A-5E03-C90025FFAE17}"/>
          </ac:spMkLst>
        </pc:spChg>
      </pc:sldChg>
      <pc:sldChg chg="modSp add mod">
        <pc:chgData name="Thomas 'Tom' Martens" userId="35ccf0d4-9e71-4d15-bebb-7c78661c64b3" providerId="ADAL" clId="{7DD362E4-D29A-AB41-9503-116620C3BD7F}" dt="2024-02-22T14:54:56.993" v="2808"/>
        <pc:sldMkLst>
          <pc:docMk/>
          <pc:sldMk cId="359996184" sldId="2147479150"/>
        </pc:sldMkLst>
        <pc:spChg chg="mod">
          <ac:chgData name="Thomas 'Tom' Martens" userId="35ccf0d4-9e71-4d15-bebb-7c78661c64b3" providerId="ADAL" clId="{7DD362E4-D29A-AB41-9503-116620C3BD7F}" dt="2024-02-22T11:32:58.648" v="1240" actId="114"/>
          <ac:spMkLst>
            <pc:docMk/>
            <pc:sldMk cId="359996184" sldId="2147479150"/>
            <ac:spMk id="5" creationId="{E9FF0A24-FAD7-98D0-58B9-245B9758DB67}"/>
          </ac:spMkLst>
        </pc:spChg>
        <pc:spChg chg="mod">
          <ac:chgData name="Thomas 'Tom' Martens" userId="35ccf0d4-9e71-4d15-bebb-7c78661c64b3" providerId="ADAL" clId="{7DD362E4-D29A-AB41-9503-116620C3BD7F}" dt="2024-02-22T14:54:56.993" v="2808"/>
          <ac:spMkLst>
            <pc:docMk/>
            <pc:sldMk cId="359996184" sldId="2147479150"/>
            <ac:spMk id="7" creationId="{ACC23665-1FCA-521A-5E03-C90025FFAE17}"/>
          </ac:spMkLst>
        </pc:spChg>
      </pc:sldChg>
      <pc:sldChg chg="addSp delSp modSp add del mod modAnim">
        <pc:chgData name="Thomas 'Tom' Martens" userId="35ccf0d4-9e71-4d15-bebb-7c78661c64b3" providerId="ADAL" clId="{7DD362E4-D29A-AB41-9503-116620C3BD7F}" dt="2024-02-22T14:56:06.265" v="2815"/>
        <pc:sldMkLst>
          <pc:docMk/>
          <pc:sldMk cId="1651914390" sldId="2147479151"/>
        </pc:sldMkLst>
        <pc:spChg chg="add del mod">
          <ac:chgData name="Thomas 'Tom' Martens" userId="35ccf0d4-9e71-4d15-bebb-7c78661c64b3" providerId="ADAL" clId="{7DD362E4-D29A-AB41-9503-116620C3BD7F}" dt="2024-02-22T12:40:38.588" v="1317" actId="478"/>
          <ac:spMkLst>
            <pc:docMk/>
            <pc:sldMk cId="1651914390" sldId="2147479151"/>
            <ac:spMk id="3" creationId="{A3C37EC6-6CA1-21A1-A511-EC134C411695}"/>
          </ac:spMkLst>
        </pc:spChg>
        <pc:spChg chg="mod">
          <ac:chgData name="Thomas 'Tom' Martens" userId="35ccf0d4-9e71-4d15-bebb-7c78661c64b3" providerId="ADAL" clId="{7DD362E4-D29A-AB41-9503-116620C3BD7F}" dt="2024-02-22T14:00:51.061" v="2661" actId="404"/>
          <ac:spMkLst>
            <pc:docMk/>
            <pc:sldMk cId="1651914390" sldId="2147479151"/>
            <ac:spMk id="4" creationId="{F02B2A50-C519-9F03-BD0B-BB76145229DF}"/>
          </ac:spMkLst>
        </pc:spChg>
        <pc:spChg chg="del">
          <ac:chgData name="Thomas 'Tom' Martens" userId="35ccf0d4-9e71-4d15-bebb-7c78661c64b3" providerId="ADAL" clId="{7DD362E4-D29A-AB41-9503-116620C3BD7F}" dt="2024-02-22T12:40:32.081" v="1315" actId="478"/>
          <ac:spMkLst>
            <pc:docMk/>
            <pc:sldMk cId="1651914390" sldId="2147479151"/>
            <ac:spMk id="5" creationId="{E9FF0A24-FAD7-98D0-58B9-245B9758DB67}"/>
          </ac:spMkLst>
        </pc:spChg>
        <pc:spChg chg="del">
          <ac:chgData name="Thomas 'Tom' Martens" userId="35ccf0d4-9e71-4d15-bebb-7c78661c64b3" providerId="ADAL" clId="{7DD362E4-D29A-AB41-9503-116620C3BD7F}" dt="2024-02-22T12:59:29.015" v="1697" actId="478"/>
          <ac:spMkLst>
            <pc:docMk/>
            <pc:sldMk cId="1651914390" sldId="2147479151"/>
            <ac:spMk id="7" creationId="{ACC23665-1FCA-521A-5E03-C90025FFAE17}"/>
          </ac:spMkLst>
        </pc:spChg>
        <pc:spChg chg="add mod">
          <ac:chgData name="Thomas 'Tom' Martens" userId="35ccf0d4-9e71-4d15-bebb-7c78661c64b3" providerId="ADAL" clId="{7DD362E4-D29A-AB41-9503-116620C3BD7F}" dt="2024-02-22T12:59:42.899" v="1719" actId="1036"/>
          <ac:spMkLst>
            <pc:docMk/>
            <pc:sldMk cId="1651914390" sldId="2147479151"/>
            <ac:spMk id="9" creationId="{A1A9A9E5-8CE7-7F67-2389-CD4FF8BBABA8}"/>
          </ac:spMkLst>
        </pc:spChg>
        <pc:spChg chg="del mod topLvl">
          <ac:chgData name="Thomas 'Tom' Martens" userId="35ccf0d4-9e71-4d15-bebb-7c78661c64b3" providerId="ADAL" clId="{7DD362E4-D29A-AB41-9503-116620C3BD7F}" dt="2024-02-22T12:58:55.321" v="1679" actId="21"/>
          <ac:spMkLst>
            <pc:docMk/>
            <pc:sldMk cId="1651914390" sldId="2147479151"/>
            <ac:spMk id="11" creationId="{62230611-17DD-83F5-B29A-E4140BF5DAAC}"/>
          </ac:spMkLst>
        </pc:spChg>
        <pc:spChg chg="del mod topLvl">
          <ac:chgData name="Thomas 'Tom' Martens" userId="35ccf0d4-9e71-4d15-bebb-7c78661c64b3" providerId="ADAL" clId="{7DD362E4-D29A-AB41-9503-116620C3BD7F}" dt="2024-02-22T12:58:55.321" v="1679" actId="21"/>
          <ac:spMkLst>
            <pc:docMk/>
            <pc:sldMk cId="1651914390" sldId="2147479151"/>
            <ac:spMk id="12" creationId="{EEDD594B-806C-E36E-0171-4686452EA363}"/>
          </ac:spMkLst>
        </pc:spChg>
        <pc:spChg chg="add del mod">
          <ac:chgData name="Thomas 'Tom' Martens" userId="35ccf0d4-9e71-4d15-bebb-7c78661c64b3" providerId="ADAL" clId="{7DD362E4-D29A-AB41-9503-116620C3BD7F}" dt="2024-02-22T12:48:56.433" v="1529" actId="478"/>
          <ac:spMkLst>
            <pc:docMk/>
            <pc:sldMk cId="1651914390" sldId="2147479151"/>
            <ac:spMk id="14" creationId="{91705101-E784-7C1E-52D4-522D3868ACBC}"/>
          </ac:spMkLst>
        </pc:spChg>
        <pc:spChg chg="add mod topLvl">
          <ac:chgData name="Thomas 'Tom' Martens" userId="35ccf0d4-9e71-4d15-bebb-7c78661c64b3" providerId="ADAL" clId="{7DD362E4-D29A-AB41-9503-116620C3BD7F}" dt="2024-02-22T14:55:16.511" v="2809" actId="165"/>
          <ac:spMkLst>
            <pc:docMk/>
            <pc:sldMk cId="1651914390" sldId="2147479151"/>
            <ac:spMk id="15" creationId="{A68A44DA-D007-3389-0510-4F74D052B219}"/>
          </ac:spMkLst>
        </pc:spChg>
        <pc:spChg chg="add mod topLvl">
          <ac:chgData name="Thomas 'Tom' Martens" userId="35ccf0d4-9e71-4d15-bebb-7c78661c64b3" providerId="ADAL" clId="{7DD362E4-D29A-AB41-9503-116620C3BD7F}" dt="2024-02-22T14:55:16.511" v="2809" actId="165"/>
          <ac:spMkLst>
            <pc:docMk/>
            <pc:sldMk cId="1651914390" sldId="2147479151"/>
            <ac:spMk id="16" creationId="{B153E277-5143-5E16-DE8E-3D8E7DECF19E}"/>
          </ac:spMkLst>
        </pc:spChg>
        <pc:spChg chg="add mod topLvl">
          <ac:chgData name="Thomas 'Tom' Martens" userId="35ccf0d4-9e71-4d15-bebb-7c78661c64b3" providerId="ADAL" clId="{7DD362E4-D29A-AB41-9503-116620C3BD7F}" dt="2024-02-22T14:55:16.511" v="2809" actId="165"/>
          <ac:spMkLst>
            <pc:docMk/>
            <pc:sldMk cId="1651914390" sldId="2147479151"/>
            <ac:spMk id="17" creationId="{250DA627-B729-BF4E-1E40-0CEA311D33FC}"/>
          </ac:spMkLst>
        </pc:spChg>
        <pc:spChg chg="add mod topLvl">
          <ac:chgData name="Thomas 'Tom' Martens" userId="35ccf0d4-9e71-4d15-bebb-7c78661c64b3" providerId="ADAL" clId="{7DD362E4-D29A-AB41-9503-116620C3BD7F}" dt="2024-02-22T14:55:16.511" v="2809" actId="165"/>
          <ac:spMkLst>
            <pc:docMk/>
            <pc:sldMk cId="1651914390" sldId="2147479151"/>
            <ac:spMk id="18" creationId="{F44C13E4-0C03-1F7F-56EA-64166399B0E5}"/>
          </ac:spMkLst>
        </pc:spChg>
        <pc:spChg chg="add mod topLvl">
          <ac:chgData name="Thomas 'Tom' Martens" userId="35ccf0d4-9e71-4d15-bebb-7c78661c64b3" providerId="ADAL" clId="{7DD362E4-D29A-AB41-9503-116620C3BD7F}" dt="2024-02-22T14:55:16.511" v="2809" actId="165"/>
          <ac:spMkLst>
            <pc:docMk/>
            <pc:sldMk cId="1651914390" sldId="2147479151"/>
            <ac:spMk id="19" creationId="{95A3F28A-89AE-6D9E-5F24-D304650E4A18}"/>
          </ac:spMkLst>
        </pc:spChg>
        <pc:spChg chg="add mod topLvl">
          <ac:chgData name="Thomas 'Tom' Martens" userId="35ccf0d4-9e71-4d15-bebb-7c78661c64b3" providerId="ADAL" clId="{7DD362E4-D29A-AB41-9503-116620C3BD7F}" dt="2024-02-22T14:55:16.511" v="2809" actId="165"/>
          <ac:spMkLst>
            <pc:docMk/>
            <pc:sldMk cId="1651914390" sldId="2147479151"/>
            <ac:spMk id="20" creationId="{7C6F4EC5-17D4-325C-93E4-018DFDA89BC7}"/>
          </ac:spMkLst>
        </pc:spChg>
        <pc:spChg chg="add mod">
          <ac:chgData name="Thomas 'Tom' Martens" userId="35ccf0d4-9e71-4d15-bebb-7c78661c64b3" providerId="ADAL" clId="{7DD362E4-D29A-AB41-9503-116620C3BD7F}" dt="2024-02-22T12:58:57.592" v="1680"/>
          <ac:spMkLst>
            <pc:docMk/>
            <pc:sldMk cId="1651914390" sldId="2147479151"/>
            <ac:spMk id="22" creationId="{C81F48C5-7367-5964-6A0D-AC878DB842E1}"/>
          </ac:spMkLst>
        </pc:spChg>
        <pc:spChg chg="add mod">
          <ac:chgData name="Thomas 'Tom' Martens" userId="35ccf0d4-9e71-4d15-bebb-7c78661c64b3" providerId="ADAL" clId="{7DD362E4-D29A-AB41-9503-116620C3BD7F}" dt="2024-02-22T12:58:57.592" v="1680"/>
          <ac:spMkLst>
            <pc:docMk/>
            <pc:sldMk cId="1651914390" sldId="2147479151"/>
            <ac:spMk id="23" creationId="{3B724A59-416D-4163-5858-A1D5D0D11CF0}"/>
          </ac:spMkLst>
        </pc:spChg>
        <pc:grpChg chg="del mod">
          <ac:chgData name="Thomas 'Tom' Martens" userId="35ccf0d4-9e71-4d15-bebb-7c78661c64b3" providerId="ADAL" clId="{7DD362E4-D29A-AB41-9503-116620C3BD7F}" dt="2024-02-22T12:44:53.395" v="1454" actId="165"/>
          <ac:grpSpMkLst>
            <pc:docMk/>
            <pc:sldMk cId="1651914390" sldId="2147479151"/>
            <ac:grpSpMk id="10" creationId="{A6A4B125-C92B-2A2C-3D25-FE3775B89797}"/>
          </ac:grpSpMkLst>
        </pc:grpChg>
        <pc:grpChg chg="add del mod">
          <ac:chgData name="Thomas 'Tom' Martens" userId="35ccf0d4-9e71-4d15-bebb-7c78661c64b3" providerId="ADAL" clId="{7DD362E4-D29A-AB41-9503-116620C3BD7F}" dt="2024-02-22T12:58:40.081" v="1678" actId="165"/>
          <ac:grpSpMkLst>
            <pc:docMk/>
            <pc:sldMk cId="1651914390" sldId="2147479151"/>
            <ac:grpSpMk id="13" creationId="{08CFA6F6-5949-2BA2-95AF-4025D87542B3}"/>
          </ac:grpSpMkLst>
        </pc:grpChg>
        <pc:grpChg chg="add del mod">
          <ac:chgData name="Thomas 'Tom' Martens" userId="35ccf0d4-9e71-4d15-bebb-7c78661c64b3" providerId="ADAL" clId="{7DD362E4-D29A-AB41-9503-116620C3BD7F}" dt="2024-02-22T14:55:16.511" v="2809" actId="165"/>
          <ac:grpSpMkLst>
            <pc:docMk/>
            <pc:sldMk cId="1651914390" sldId="2147479151"/>
            <ac:grpSpMk id="21" creationId="{44001CA0-EAF6-AF00-0BDC-43A4FE6898E5}"/>
          </ac:grpSpMkLst>
        </pc:grpChg>
        <pc:picChg chg="add del mod">
          <ac:chgData name="Thomas 'Tom' Martens" userId="35ccf0d4-9e71-4d15-bebb-7c78661c64b3" providerId="ADAL" clId="{7DD362E4-D29A-AB41-9503-116620C3BD7F}" dt="2024-02-22T12:44:40.596" v="1453" actId="27803"/>
          <ac:picMkLst>
            <pc:docMk/>
            <pc:sldMk cId="1651914390" sldId="2147479151"/>
            <ac:picMk id="8" creationId="{76B9DFEC-F3F4-FF18-BBB0-DE7D1BDB162B}"/>
          </ac:picMkLst>
        </pc:picChg>
        <pc:picChg chg="add mod">
          <ac:chgData name="Thomas 'Tom' Martens" userId="35ccf0d4-9e71-4d15-bebb-7c78661c64b3" providerId="ADAL" clId="{7DD362E4-D29A-AB41-9503-116620C3BD7F}" dt="2024-02-22T12:59:42.899" v="1719" actId="1036"/>
          <ac:picMkLst>
            <pc:docMk/>
            <pc:sldMk cId="1651914390" sldId="2147479151"/>
            <ac:picMk id="24" creationId="{1E6394F0-AF62-2C8A-13BA-CA2DE455C3BC}"/>
          </ac:picMkLst>
        </pc:picChg>
      </pc:sldChg>
      <pc:sldChg chg="add del">
        <pc:chgData name="Thomas 'Tom' Martens" userId="35ccf0d4-9e71-4d15-bebb-7c78661c64b3" providerId="ADAL" clId="{7DD362E4-D29A-AB41-9503-116620C3BD7F}" dt="2024-02-22T11:33:21.270" v="1241" actId="2696"/>
        <pc:sldMkLst>
          <pc:docMk/>
          <pc:sldMk cId="4242971637" sldId="2147479151"/>
        </pc:sldMkLst>
      </pc:sldChg>
      <pc:sldChg chg="addSp delSp modSp add mod ord">
        <pc:chgData name="Thomas 'Tom' Martens" userId="35ccf0d4-9e71-4d15-bebb-7c78661c64b3" providerId="ADAL" clId="{7DD362E4-D29A-AB41-9503-116620C3BD7F}" dt="2024-02-22T12:54:49.985" v="1639" actId="1076"/>
        <pc:sldMkLst>
          <pc:docMk/>
          <pc:sldMk cId="3430638028" sldId="2147479152"/>
        </pc:sldMkLst>
        <pc:spChg chg="mod">
          <ac:chgData name="Thomas 'Tom' Martens" userId="35ccf0d4-9e71-4d15-bebb-7c78661c64b3" providerId="ADAL" clId="{7DD362E4-D29A-AB41-9503-116620C3BD7F}" dt="2024-02-22T12:53:41.967" v="1624" actId="20577"/>
          <ac:spMkLst>
            <pc:docMk/>
            <pc:sldMk cId="3430638028" sldId="2147479152"/>
            <ac:spMk id="2" creationId="{68E37BA9-BA6A-44FA-90C9-AE43F8622A00}"/>
          </ac:spMkLst>
        </pc:spChg>
        <pc:spChg chg="del">
          <ac:chgData name="Thomas 'Tom' Martens" userId="35ccf0d4-9e71-4d15-bebb-7c78661c64b3" providerId="ADAL" clId="{7DD362E4-D29A-AB41-9503-116620C3BD7F}" dt="2024-02-22T12:53:45.472" v="1625" actId="26606"/>
          <ac:spMkLst>
            <pc:docMk/>
            <pc:sldMk cId="3430638028" sldId="2147479152"/>
            <ac:spMk id="25" creationId="{5D5E0904-721C-4D68-9EB8-1C9752E329A7}"/>
          </ac:spMkLst>
        </pc:spChg>
        <pc:spChg chg="del">
          <ac:chgData name="Thomas 'Tom' Martens" userId="35ccf0d4-9e71-4d15-bebb-7c78661c64b3" providerId="ADAL" clId="{7DD362E4-D29A-AB41-9503-116620C3BD7F}" dt="2024-02-22T12:53:45.472" v="1625" actId="26606"/>
          <ac:spMkLst>
            <pc:docMk/>
            <pc:sldMk cId="3430638028" sldId="2147479152"/>
            <ac:spMk id="27" creationId="{7466C88B-B170-4C69-85D3-FD6AD975F9A0}"/>
          </ac:spMkLst>
        </pc:spChg>
        <pc:spChg chg="del">
          <ac:chgData name="Thomas 'Tom' Martens" userId="35ccf0d4-9e71-4d15-bebb-7c78661c64b3" providerId="ADAL" clId="{7DD362E4-D29A-AB41-9503-116620C3BD7F}" dt="2024-02-22T12:53:45.472" v="1625" actId="26606"/>
          <ac:spMkLst>
            <pc:docMk/>
            <pc:sldMk cId="3430638028" sldId="2147479152"/>
            <ac:spMk id="29" creationId="{080FE256-DF37-4639-8CB7-2E2F1897AD0F}"/>
          </ac:spMkLst>
        </pc:spChg>
        <pc:spChg chg="del">
          <ac:chgData name="Thomas 'Tom' Martens" userId="35ccf0d4-9e71-4d15-bebb-7c78661c64b3" providerId="ADAL" clId="{7DD362E4-D29A-AB41-9503-116620C3BD7F}" dt="2024-02-22T12:53:45.472" v="1625" actId="26606"/>
          <ac:spMkLst>
            <pc:docMk/>
            <pc:sldMk cId="3430638028" sldId="2147479152"/>
            <ac:spMk id="31" creationId="{FDD1039A-772C-4213-A092-0D8A9EF4ACAB}"/>
          </ac:spMkLst>
        </pc:spChg>
        <pc:spChg chg="del">
          <ac:chgData name="Thomas 'Tom' Martens" userId="35ccf0d4-9e71-4d15-bebb-7c78661c64b3" providerId="ADAL" clId="{7DD362E4-D29A-AB41-9503-116620C3BD7F}" dt="2024-02-22T12:53:45.472" v="1625" actId="26606"/>
          <ac:spMkLst>
            <pc:docMk/>
            <pc:sldMk cId="3430638028" sldId="2147479152"/>
            <ac:spMk id="33" creationId="{0B39728D-66CA-4175-956D-FE26F3225678}"/>
          </ac:spMkLst>
        </pc:spChg>
        <pc:spChg chg="add">
          <ac:chgData name="Thomas 'Tom' Martens" userId="35ccf0d4-9e71-4d15-bebb-7c78661c64b3" providerId="ADAL" clId="{7DD362E4-D29A-AB41-9503-116620C3BD7F}" dt="2024-02-22T12:53:45.472" v="1625" actId="26606"/>
          <ac:spMkLst>
            <pc:docMk/>
            <pc:sldMk cId="3430638028" sldId="2147479152"/>
            <ac:spMk id="40" creationId="{5D5E0904-721C-4D68-9EB8-1C9752E329A7}"/>
          </ac:spMkLst>
        </pc:spChg>
        <pc:spChg chg="add">
          <ac:chgData name="Thomas 'Tom' Martens" userId="35ccf0d4-9e71-4d15-bebb-7c78661c64b3" providerId="ADAL" clId="{7DD362E4-D29A-AB41-9503-116620C3BD7F}" dt="2024-02-22T12:53:45.472" v="1625" actId="26606"/>
          <ac:spMkLst>
            <pc:docMk/>
            <pc:sldMk cId="3430638028" sldId="2147479152"/>
            <ac:spMk id="42" creationId="{7466C88B-B170-4C69-85D3-FD6AD975F9A0}"/>
          </ac:spMkLst>
        </pc:spChg>
        <pc:spChg chg="add">
          <ac:chgData name="Thomas 'Tom' Martens" userId="35ccf0d4-9e71-4d15-bebb-7c78661c64b3" providerId="ADAL" clId="{7DD362E4-D29A-AB41-9503-116620C3BD7F}" dt="2024-02-22T12:53:45.472" v="1625" actId="26606"/>
          <ac:spMkLst>
            <pc:docMk/>
            <pc:sldMk cId="3430638028" sldId="2147479152"/>
            <ac:spMk id="44" creationId="{080FE256-DF37-4639-8CB7-2E2F1897AD0F}"/>
          </ac:spMkLst>
        </pc:spChg>
        <pc:spChg chg="add">
          <ac:chgData name="Thomas 'Tom' Martens" userId="35ccf0d4-9e71-4d15-bebb-7c78661c64b3" providerId="ADAL" clId="{7DD362E4-D29A-AB41-9503-116620C3BD7F}" dt="2024-02-22T12:53:45.472" v="1625" actId="26606"/>
          <ac:spMkLst>
            <pc:docMk/>
            <pc:sldMk cId="3430638028" sldId="2147479152"/>
            <ac:spMk id="46" creationId="{FDD1039A-772C-4213-A092-0D8A9EF4ACAB}"/>
          </ac:spMkLst>
        </pc:spChg>
        <pc:spChg chg="add">
          <ac:chgData name="Thomas 'Tom' Martens" userId="35ccf0d4-9e71-4d15-bebb-7c78661c64b3" providerId="ADAL" clId="{7DD362E4-D29A-AB41-9503-116620C3BD7F}" dt="2024-02-22T12:53:45.472" v="1625" actId="26606"/>
          <ac:spMkLst>
            <pc:docMk/>
            <pc:sldMk cId="3430638028" sldId="2147479152"/>
            <ac:spMk id="48" creationId="{0B39728D-66CA-4175-956D-FE26F3225678}"/>
          </ac:spMkLst>
        </pc:spChg>
        <pc:grpChg chg="add mod">
          <ac:chgData name="Thomas 'Tom' Martens" userId="35ccf0d4-9e71-4d15-bebb-7c78661c64b3" providerId="ADAL" clId="{7DD362E4-D29A-AB41-9503-116620C3BD7F}" dt="2024-02-22T12:54:49.985" v="1639" actId="1076"/>
          <ac:grpSpMkLst>
            <pc:docMk/>
            <pc:sldMk cId="3430638028" sldId="2147479152"/>
            <ac:grpSpMk id="3" creationId="{EE80FE28-D43E-75CF-BC6D-371CB8664488}"/>
          </ac:grpSpMkLst>
        </pc:grpChg>
        <pc:grpChg chg="add mod">
          <ac:chgData name="Thomas 'Tom' Martens" userId="35ccf0d4-9e71-4d15-bebb-7c78661c64b3" providerId="ADAL" clId="{7DD362E4-D29A-AB41-9503-116620C3BD7F}" dt="2024-02-22T12:54:44.939" v="1638" actId="207"/>
          <ac:grpSpMkLst>
            <pc:docMk/>
            <pc:sldMk cId="3430638028" sldId="2147479152"/>
            <ac:grpSpMk id="7" creationId="{777E994D-726B-365A-9F86-D0289EBDC5A9}"/>
          </ac:grpSpMkLst>
        </pc:grpChg>
        <pc:grpChg chg="add mod">
          <ac:chgData name="Thomas 'Tom' Martens" userId="35ccf0d4-9e71-4d15-bebb-7c78661c64b3" providerId="ADAL" clId="{7DD362E4-D29A-AB41-9503-116620C3BD7F}" dt="2024-02-22T12:54:30.706" v="1637" actId="1076"/>
          <ac:grpSpMkLst>
            <pc:docMk/>
            <pc:sldMk cId="3430638028" sldId="2147479152"/>
            <ac:grpSpMk id="11" creationId="{93722A3C-2E92-520E-D7D4-A3AC3D8C710D}"/>
          </ac:grpSpMkLst>
        </pc:grpChg>
        <pc:picChg chg="mod">
          <ac:chgData name="Thomas 'Tom' Martens" userId="35ccf0d4-9e71-4d15-bebb-7c78661c64b3" providerId="ADAL" clId="{7DD362E4-D29A-AB41-9503-116620C3BD7F}" dt="2024-02-22T12:53:58.893" v="1627"/>
          <ac:picMkLst>
            <pc:docMk/>
            <pc:sldMk cId="3430638028" sldId="2147479152"/>
            <ac:picMk id="4" creationId="{5D3B4EE7-6BA2-E193-BEE0-EEC32A7A4EE0}"/>
          </ac:picMkLst>
        </pc:picChg>
        <pc:picChg chg="mod">
          <ac:chgData name="Thomas 'Tom' Martens" userId="35ccf0d4-9e71-4d15-bebb-7c78661c64b3" providerId="ADAL" clId="{7DD362E4-D29A-AB41-9503-116620C3BD7F}" dt="2024-02-22T12:53:58.893" v="1627"/>
          <ac:picMkLst>
            <pc:docMk/>
            <pc:sldMk cId="3430638028" sldId="2147479152"/>
            <ac:picMk id="5" creationId="{6DAE7891-66F8-8196-46AD-117D3BA9C02D}"/>
          </ac:picMkLst>
        </pc:picChg>
        <pc:picChg chg="mod">
          <ac:chgData name="Thomas 'Tom' Martens" userId="35ccf0d4-9e71-4d15-bebb-7c78661c64b3" providerId="ADAL" clId="{7DD362E4-D29A-AB41-9503-116620C3BD7F}" dt="2024-02-22T12:53:58.893" v="1627"/>
          <ac:picMkLst>
            <pc:docMk/>
            <pc:sldMk cId="3430638028" sldId="2147479152"/>
            <ac:picMk id="6" creationId="{74EA2B86-BAAF-368E-8025-FBC2939A42A9}"/>
          </ac:picMkLst>
        </pc:picChg>
        <pc:picChg chg="mod">
          <ac:chgData name="Thomas 'Tom' Martens" userId="35ccf0d4-9e71-4d15-bebb-7c78661c64b3" providerId="ADAL" clId="{7DD362E4-D29A-AB41-9503-116620C3BD7F}" dt="2024-02-22T12:54:44.939" v="1638" actId="207"/>
          <ac:picMkLst>
            <pc:docMk/>
            <pc:sldMk cId="3430638028" sldId="2147479152"/>
            <ac:picMk id="8" creationId="{119AA345-5D59-929A-3693-E292DF68B3A6}"/>
          </ac:picMkLst>
        </pc:picChg>
        <pc:picChg chg="mod">
          <ac:chgData name="Thomas 'Tom' Martens" userId="35ccf0d4-9e71-4d15-bebb-7c78661c64b3" providerId="ADAL" clId="{7DD362E4-D29A-AB41-9503-116620C3BD7F}" dt="2024-02-22T12:54:44.939" v="1638" actId="207"/>
          <ac:picMkLst>
            <pc:docMk/>
            <pc:sldMk cId="3430638028" sldId="2147479152"/>
            <ac:picMk id="9" creationId="{8470796A-BB75-731A-3683-8A0FE95A8296}"/>
          </ac:picMkLst>
        </pc:picChg>
        <pc:picChg chg="mod">
          <ac:chgData name="Thomas 'Tom' Martens" userId="35ccf0d4-9e71-4d15-bebb-7c78661c64b3" providerId="ADAL" clId="{7DD362E4-D29A-AB41-9503-116620C3BD7F}" dt="2024-02-22T12:54:44.939" v="1638" actId="207"/>
          <ac:picMkLst>
            <pc:docMk/>
            <pc:sldMk cId="3430638028" sldId="2147479152"/>
            <ac:picMk id="10" creationId="{5EBF3F09-BDC2-EA32-11D2-FDD368FE8FA5}"/>
          </ac:picMkLst>
        </pc:picChg>
        <pc:picChg chg="mod">
          <ac:chgData name="Thomas 'Tom' Martens" userId="35ccf0d4-9e71-4d15-bebb-7c78661c64b3" providerId="ADAL" clId="{7DD362E4-D29A-AB41-9503-116620C3BD7F}" dt="2024-02-22T12:54:21.121" v="1634"/>
          <ac:picMkLst>
            <pc:docMk/>
            <pc:sldMk cId="3430638028" sldId="2147479152"/>
            <ac:picMk id="12" creationId="{BDF87CAD-B6D9-808E-4D7F-A765CAEF1094}"/>
          </ac:picMkLst>
        </pc:picChg>
        <pc:picChg chg="mod">
          <ac:chgData name="Thomas 'Tom' Martens" userId="35ccf0d4-9e71-4d15-bebb-7c78661c64b3" providerId="ADAL" clId="{7DD362E4-D29A-AB41-9503-116620C3BD7F}" dt="2024-02-22T12:54:21.121" v="1634"/>
          <ac:picMkLst>
            <pc:docMk/>
            <pc:sldMk cId="3430638028" sldId="2147479152"/>
            <ac:picMk id="13" creationId="{EC3493D3-0193-4A83-9AF0-D249672CA421}"/>
          </ac:picMkLst>
        </pc:picChg>
        <pc:picChg chg="mod">
          <ac:chgData name="Thomas 'Tom' Martens" userId="35ccf0d4-9e71-4d15-bebb-7c78661c64b3" providerId="ADAL" clId="{7DD362E4-D29A-AB41-9503-116620C3BD7F}" dt="2024-02-22T12:54:21.121" v="1634"/>
          <ac:picMkLst>
            <pc:docMk/>
            <pc:sldMk cId="3430638028" sldId="2147479152"/>
            <ac:picMk id="14" creationId="{BD07584D-8346-6C84-E23F-E8A0A302219B}"/>
          </ac:picMkLst>
        </pc:picChg>
        <pc:picChg chg="del">
          <ac:chgData name="Thomas 'Tom' Martens" userId="35ccf0d4-9e71-4d15-bebb-7c78661c64b3" providerId="ADAL" clId="{7DD362E4-D29A-AB41-9503-116620C3BD7F}" dt="2024-02-22T12:53:33.867" v="1616" actId="478"/>
          <ac:picMkLst>
            <pc:docMk/>
            <pc:sldMk cId="3430638028" sldId="2147479152"/>
            <ac:picMk id="22" creationId="{1F30A90F-B56F-156A-8547-C2666AE0E689}"/>
          </ac:picMkLst>
        </pc:picChg>
        <pc:picChg chg="add del">
          <ac:chgData name="Thomas 'Tom' Martens" userId="35ccf0d4-9e71-4d15-bebb-7c78661c64b3" providerId="ADAL" clId="{7DD362E4-D29A-AB41-9503-116620C3BD7F}" dt="2024-02-22T12:53:58.089" v="1626" actId="478"/>
          <ac:picMkLst>
            <pc:docMk/>
            <pc:sldMk cId="3430638028" sldId="2147479152"/>
            <ac:picMk id="37" creationId="{0EC7DAB7-7DE5-38C3-7881-59A012A23E3F}"/>
          </ac:picMkLst>
        </pc:picChg>
      </pc:sldChg>
      <pc:sldChg chg="delSp add del setBg delDesignElem">
        <pc:chgData name="Thomas 'Tom' Martens" userId="35ccf0d4-9e71-4d15-bebb-7c78661c64b3" providerId="ADAL" clId="{7DD362E4-D29A-AB41-9503-116620C3BD7F}" dt="2024-02-22T13:00:22.163" v="1724" actId="2696"/>
        <pc:sldMkLst>
          <pc:docMk/>
          <pc:sldMk cId="3581325289" sldId="2147479153"/>
        </pc:sldMkLst>
        <pc:spChg chg="del">
          <ac:chgData name="Thomas 'Tom' Martens" userId="35ccf0d4-9e71-4d15-bebb-7c78661c64b3" providerId="ADAL" clId="{7DD362E4-D29A-AB41-9503-116620C3BD7F}" dt="2024-02-22T13:00:08.038" v="1721"/>
          <ac:spMkLst>
            <pc:docMk/>
            <pc:sldMk cId="3581325289" sldId="2147479153"/>
            <ac:spMk id="40" creationId="{5D5E0904-721C-4D68-9EB8-1C9752E329A7}"/>
          </ac:spMkLst>
        </pc:spChg>
        <pc:spChg chg="del">
          <ac:chgData name="Thomas 'Tom' Martens" userId="35ccf0d4-9e71-4d15-bebb-7c78661c64b3" providerId="ADAL" clId="{7DD362E4-D29A-AB41-9503-116620C3BD7F}" dt="2024-02-22T13:00:08.038" v="1721"/>
          <ac:spMkLst>
            <pc:docMk/>
            <pc:sldMk cId="3581325289" sldId="2147479153"/>
            <ac:spMk id="42" creationId="{7466C88B-B170-4C69-85D3-FD6AD975F9A0}"/>
          </ac:spMkLst>
        </pc:spChg>
        <pc:spChg chg="del">
          <ac:chgData name="Thomas 'Tom' Martens" userId="35ccf0d4-9e71-4d15-bebb-7c78661c64b3" providerId="ADAL" clId="{7DD362E4-D29A-AB41-9503-116620C3BD7F}" dt="2024-02-22T13:00:08.038" v="1721"/>
          <ac:spMkLst>
            <pc:docMk/>
            <pc:sldMk cId="3581325289" sldId="2147479153"/>
            <ac:spMk id="44" creationId="{080FE256-DF37-4639-8CB7-2E2F1897AD0F}"/>
          </ac:spMkLst>
        </pc:spChg>
        <pc:spChg chg="del">
          <ac:chgData name="Thomas 'Tom' Martens" userId="35ccf0d4-9e71-4d15-bebb-7c78661c64b3" providerId="ADAL" clId="{7DD362E4-D29A-AB41-9503-116620C3BD7F}" dt="2024-02-22T13:00:08.038" v="1721"/>
          <ac:spMkLst>
            <pc:docMk/>
            <pc:sldMk cId="3581325289" sldId="2147479153"/>
            <ac:spMk id="46" creationId="{FDD1039A-772C-4213-A092-0D8A9EF4ACAB}"/>
          </ac:spMkLst>
        </pc:spChg>
        <pc:spChg chg="del">
          <ac:chgData name="Thomas 'Tom' Martens" userId="35ccf0d4-9e71-4d15-bebb-7c78661c64b3" providerId="ADAL" clId="{7DD362E4-D29A-AB41-9503-116620C3BD7F}" dt="2024-02-22T13:00:08.038" v="1721"/>
          <ac:spMkLst>
            <pc:docMk/>
            <pc:sldMk cId="3581325289" sldId="2147479153"/>
            <ac:spMk id="48" creationId="{0B39728D-66CA-4175-956D-FE26F3225678}"/>
          </ac:spMkLst>
        </pc:spChg>
      </pc:sldChg>
      <pc:sldChg chg="addSp delSp modSp add del mod ord">
        <pc:chgData name="Thomas 'Tom' Martens" userId="35ccf0d4-9e71-4d15-bebb-7c78661c64b3" providerId="ADAL" clId="{7DD362E4-D29A-AB41-9503-116620C3BD7F}" dt="2024-02-22T13:03:34.014" v="1801" actId="2696"/>
        <pc:sldMkLst>
          <pc:docMk/>
          <pc:sldMk cId="408079020" sldId="2147479154"/>
        </pc:sldMkLst>
        <pc:spChg chg="mod">
          <ac:chgData name="Thomas 'Tom' Martens" userId="35ccf0d4-9e71-4d15-bebb-7c78661c64b3" providerId="ADAL" clId="{7DD362E4-D29A-AB41-9503-116620C3BD7F}" dt="2024-02-22T13:01:31.224" v="1783" actId="26606"/>
          <ac:spMkLst>
            <pc:docMk/>
            <pc:sldMk cId="408079020" sldId="2147479154"/>
            <ac:spMk id="2" creationId="{68E37BA9-BA6A-44FA-90C9-AE43F8622A00}"/>
          </ac:spMkLst>
        </pc:spChg>
        <pc:spChg chg="del">
          <ac:chgData name="Thomas 'Tom' Martens" userId="35ccf0d4-9e71-4d15-bebb-7c78661c64b3" providerId="ADAL" clId="{7DD362E4-D29A-AB41-9503-116620C3BD7F}" dt="2024-02-22T13:01:31.224" v="1783" actId="26606"/>
          <ac:spMkLst>
            <pc:docMk/>
            <pc:sldMk cId="408079020" sldId="2147479154"/>
            <ac:spMk id="40" creationId="{5D5E0904-721C-4D68-9EB8-1C9752E329A7}"/>
          </ac:spMkLst>
        </pc:spChg>
        <pc:spChg chg="del">
          <ac:chgData name="Thomas 'Tom' Martens" userId="35ccf0d4-9e71-4d15-bebb-7c78661c64b3" providerId="ADAL" clId="{7DD362E4-D29A-AB41-9503-116620C3BD7F}" dt="2024-02-22T13:01:31.224" v="1783" actId="26606"/>
          <ac:spMkLst>
            <pc:docMk/>
            <pc:sldMk cId="408079020" sldId="2147479154"/>
            <ac:spMk id="42" creationId="{7466C88B-B170-4C69-85D3-FD6AD975F9A0}"/>
          </ac:spMkLst>
        </pc:spChg>
        <pc:spChg chg="del">
          <ac:chgData name="Thomas 'Tom' Martens" userId="35ccf0d4-9e71-4d15-bebb-7c78661c64b3" providerId="ADAL" clId="{7DD362E4-D29A-AB41-9503-116620C3BD7F}" dt="2024-02-22T13:01:31.224" v="1783" actId="26606"/>
          <ac:spMkLst>
            <pc:docMk/>
            <pc:sldMk cId="408079020" sldId="2147479154"/>
            <ac:spMk id="44" creationId="{080FE256-DF37-4639-8CB7-2E2F1897AD0F}"/>
          </ac:spMkLst>
        </pc:spChg>
        <pc:spChg chg="del">
          <ac:chgData name="Thomas 'Tom' Martens" userId="35ccf0d4-9e71-4d15-bebb-7c78661c64b3" providerId="ADAL" clId="{7DD362E4-D29A-AB41-9503-116620C3BD7F}" dt="2024-02-22T13:01:31.224" v="1783" actId="26606"/>
          <ac:spMkLst>
            <pc:docMk/>
            <pc:sldMk cId="408079020" sldId="2147479154"/>
            <ac:spMk id="46" creationId="{FDD1039A-772C-4213-A092-0D8A9EF4ACAB}"/>
          </ac:spMkLst>
        </pc:spChg>
        <pc:spChg chg="del">
          <ac:chgData name="Thomas 'Tom' Martens" userId="35ccf0d4-9e71-4d15-bebb-7c78661c64b3" providerId="ADAL" clId="{7DD362E4-D29A-AB41-9503-116620C3BD7F}" dt="2024-02-22T13:01:31.224" v="1783" actId="26606"/>
          <ac:spMkLst>
            <pc:docMk/>
            <pc:sldMk cId="408079020" sldId="2147479154"/>
            <ac:spMk id="48" creationId="{0B39728D-66CA-4175-956D-FE26F3225678}"/>
          </ac:spMkLst>
        </pc:spChg>
        <pc:spChg chg="add">
          <ac:chgData name="Thomas 'Tom' Martens" userId="35ccf0d4-9e71-4d15-bebb-7c78661c64b3" providerId="ADAL" clId="{7DD362E4-D29A-AB41-9503-116620C3BD7F}" dt="2024-02-22T13:01:31.224" v="1783" actId="26606"/>
          <ac:spMkLst>
            <pc:docMk/>
            <pc:sldMk cId="408079020" sldId="2147479154"/>
            <ac:spMk id="55" creationId="{5D5E0904-721C-4D68-9EB8-1C9752E329A7}"/>
          </ac:spMkLst>
        </pc:spChg>
        <pc:spChg chg="add">
          <ac:chgData name="Thomas 'Tom' Martens" userId="35ccf0d4-9e71-4d15-bebb-7c78661c64b3" providerId="ADAL" clId="{7DD362E4-D29A-AB41-9503-116620C3BD7F}" dt="2024-02-22T13:01:31.224" v="1783" actId="26606"/>
          <ac:spMkLst>
            <pc:docMk/>
            <pc:sldMk cId="408079020" sldId="2147479154"/>
            <ac:spMk id="57" creationId="{B298ECBA-3258-45DF-8FD4-7581736BCCBC}"/>
          </ac:spMkLst>
        </pc:spChg>
        <pc:spChg chg="add">
          <ac:chgData name="Thomas 'Tom' Martens" userId="35ccf0d4-9e71-4d15-bebb-7c78661c64b3" providerId="ADAL" clId="{7DD362E4-D29A-AB41-9503-116620C3BD7F}" dt="2024-02-22T13:01:31.224" v="1783" actId="26606"/>
          <ac:spMkLst>
            <pc:docMk/>
            <pc:sldMk cId="408079020" sldId="2147479154"/>
            <ac:spMk id="59" creationId="{B62BF453-BD82-4B90-9FE7-51703133806E}"/>
          </ac:spMkLst>
        </pc:spChg>
        <pc:spChg chg="add">
          <ac:chgData name="Thomas 'Tom' Martens" userId="35ccf0d4-9e71-4d15-bebb-7c78661c64b3" providerId="ADAL" clId="{7DD362E4-D29A-AB41-9503-116620C3BD7F}" dt="2024-02-22T13:01:31.224" v="1783" actId="26606"/>
          <ac:spMkLst>
            <pc:docMk/>
            <pc:sldMk cId="408079020" sldId="2147479154"/>
            <ac:spMk id="61" creationId="{072366D3-9B5C-42E1-9906-77FF6BB55EAB}"/>
          </ac:spMkLst>
        </pc:spChg>
        <pc:spChg chg="add">
          <ac:chgData name="Thomas 'Tom' Martens" userId="35ccf0d4-9e71-4d15-bebb-7c78661c64b3" providerId="ADAL" clId="{7DD362E4-D29A-AB41-9503-116620C3BD7F}" dt="2024-02-22T13:01:31.224" v="1783" actId="26606"/>
          <ac:spMkLst>
            <pc:docMk/>
            <pc:sldMk cId="408079020" sldId="2147479154"/>
            <ac:spMk id="63" creationId="{121F5E60-4E89-4B16-A245-12BD9935998D}"/>
          </ac:spMkLst>
        </pc:spChg>
        <pc:grpChg chg="del">
          <ac:chgData name="Thomas 'Tom' Martens" userId="35ccf0d4-9e71-4d15-bebb-7c78661c64b3" providerId="ADAL" clId="{7DD362E4-D29A-AB41-9503-116620C3BD7F}" dt="2024-02-22T13:00:33.665" v="1728" actId="478"/>
          <ac:grpSpMkLst>
            <pc:docMk/>
            <pc:sldMk cId="408079020" sldId="2147479154"/>
            <ac:grpSpMk id="3" creationId="{EE80FE28-D43E-75CF-BC6D-371CB8664488}"/>
          </ac:grpSpMkLst>
        </pc:grpChg>
        <pc:grpChg chg="del">
          <ac:chgData name="Thomas 'Tom' Martens" userId="35ccf0d4-9e71-4d15-bebb-7c78661c64b3" providerId="ADAL" clId="{7DD362E4-D29A-AB41-9503-116620C3BD7F}" dt="2024-02-22T13:00:30.283" v="1726" actId="478"/>
          <ac:grpSpMkLst>
            <pc:docMk/>
            <pc:sldMk cId="408079020" sldId="2147479154"/>
            <ac:grpSpMk id="7" creationId="{777E994D-726B-365A-9F86-D0289EBDC5A9}"/>
          </ac:grpSpMkLst>
        </pc:grpChg>
        <pc:grpChg chg="del">
          <ac:chgData name="Thomas 'Tom' Martens" userId="35ccf0d4-9e71-4d15-bebb-7c78661c64b3" providerId="ADAL" clId="{7DD362E4-D29A-AB41-9503-116620C3BD7F}" dt="2024-02-22T13:00:32.006" v="1727" actId="478"/>
          <ac:grpSpMkLst>
            <pc:docMk/>
            <pc:sldMk cId="408079020" sldId="2147479154"/>
            <ac:grpSpMk id="11" creationId="{93722A3C-2E92-520E-D7D4-A3AC3D8C710D}"/>
          </ac:grpSpMkLst>
        </pc:grpChg>
        <pc:picChg chg="add mod">
          <ac:chgData name="Thomas 'Tom' Martens" userId="35ccf0d4-9e71-4d15-bebb-7c78661c64b3" providerId="ADAL" clId="{7DD362E4-D29A-AB41-9503-116620C3BD7F}" dt="2024-02-22T13:01:44.175" v="1785" actId="1076"/>
          <ac:picMkLst>
            <pc:docMk/>
            <pc:sldMk cId="408079020" sldId="2147479154"/>
            <ac:picMk id="52" creationId="{10F4E9C3-8A85-89D1-5515-BD7C4FDBF8E8}"/>
          </ac:picMkLst>
        </pc:picChg>
      </pc:sldChg>
      <pc:sldChg chg="addSp delSp modSp add mod ord">
        <pc:chgData name="Thomas 'Tom' Martens" userId="35ccf0d4-9e71-4d15-bebb-7c78661c64b3" providerId="ADAL" clId="{7DD362E4-D29A-AB41-9503-116620C3BD7F}" dt="2024-02-22T14:57:37.112" v="2820" actId="207"/>
        <pc:sldMkLst>
          <pc:docMk/>
          <pc:sldMk cId="3045396678" sldId="2147479155"/>
        </pc:sldMkLst>
        <pc:spChg chg="mod">
          <ac:chgData name="Thomas 'Tom' Martens" userId="35ccf0d4-9e71-4d15-bebb-7c78661c64b3" providerId="ADAL" clId="{7DD362E4-D29A-AB41-9503-116620C3BD7F}" dt="2024-02-22T13:02:51.886" v="1792" actId="255"/>
          <ac:spMkLst>
            <pc:docMk/>
            <pc:sldMk cId="3045396678" sldId="2147479155"/>
            <ac:spMk id="2" creationId="{68E37BA9-BA6A-44FA-90C9-AE43F8622A00}"/>
          </ac:spMkLst>
        </pc:spChg>
        <pc:grpChg chg="del">
          <ac:chgData name="Thomas 'Tom' Martens" userId="35ccf0d4-9e71-4d15-bebb-7c78661c64b3" providerId="ADAL" clId="{7DD362E4-D29A-AB41-9503-116620C3BD7F}" dt="2024-02-22T13:03:00.722" v="1793" actId="478"/>
          <ac:grpSpMkLst>
            <pc:docMk/>
            <pc:sldMk cId="3045396678" sldId="2147479155"/>
            <ac:grpSpMk id="3" creationId="{EE80FE28-D43E-75CF-BC6D-371CB8664488}"/>
          </ac:grpSpMkLst>
        </pc:grpChg>
        <pc:grpChg chg="del">
          <ac:chgData name="Thomas 'Tom' Martens" userId="35ccf0d4-9e71-4d15-bebb-7c78661c64b3" providerId="ADAL" clId="{7DD362E4-D29A-AB41-9503-116620C3BD7F}" dt="2024-02-22T13:03:02.965" v="1794" actId="478"/>
          <ac:grpSpMkLst>
            <pc:docMk/>
            <pc:sldMk cId="3045396678" sldId="2147479155"/>
            <ac:grpSpMk id="7" creationId="{777E994D-726B-365A-9F86-D0289EBDC5A9}"/>
          </ac:grpSpMkLst>
        </pc:grpChg>
        <pc:grpChg chg="del">
          <ac:chgData name="Thomas 'Tom' Martens" userId="35ccf0d4-9e71-4d15-bebb-7c78661c64b3" providerId="ADAL" clId="{7DD362E4-D29A-AB41-9503-116620C3BD7F}" dt="2024-02-22T13:03:04.605" v="1795" actId="478"/>
          <ac:grpSpMkLst>
            <pc:docMk/>
            <pc:sldMk cId="3045396678" sldId="2147479155"/>
            <ac:grpSpMk id="11" creationId="{93722A3C-2E92-520E-D7D4-A3AC3D8C710D}"/>
          </ac:grpSpMkLst>
        </pc:grpChg>
        <pc:picChg chg="add mod">
          <ac:chgData name="Thomas 'Tom' Martens" userId="35ccf0d4-9e71-4d15-bebb-7c78661c64b3" providerId="ADAL" clId="{7DD362E4-D29A-AB41-9503-116620C3BD7F}" dt="2024-02-22T14:57:37.112" v="2820" actId="207"/>
          <ac:picMkLst>
            <pc:docMk/>
            <pc:sldMk cId="3045396678" sldId="2147479155"/>
            <ac:picMk id="15" creationId="{1B7DDFE0-C897-5F6F-CD79-7E91A21EFA33}"/>
          </ac:picMkLst>
        </pc:picChg>
      </pc:sldChg>
      <pc:sldChg chg="addSp delSp modSp add mod ord">
        <pc:chgData name="Thomas 'Tom' Martens" userId="35ccf0d4-9e71-4d15-bebb-7c78661c64b3" providerId="ADAL" clId="{7DD362E4-D29A-AB41-9503-116620C3BD7F}" dt="2024-02-22T13:46:47.657" v="2370" actId="1076"/>
        <pc:sldMkLst>
          <pc:docMk/>
          <pc:sldMk cId="3676192654" sldId="2147479156"/>
        </pc:sldMkLst>
        <pc:spChg chg="mod">
          <ac:chgData name="Thomas 'Tom' Martens" userId="35ccf0d4-9e71-4d15-bebb-7c78661c64b3" providerId="ADAL" clId="{7DD362E4-D29A-AB41-9503-116620C3BD7F}" dt="2024-02-22T13:41:28.274" v="2186" actId="552"/>
          <ac:spMkLst>
            <pc:docMk/>
            <pc:sldMk cId="3676192654" sldId="2147479156"/>
            <ac:spMk id="2" creationId="{233DD86A-3A97-6815-E0E7-109AD883CDCB}"/>
          </ac:spMkLst>
        </pc:spChg>
        <pc:spChg chg="mod topLvl">
          <ac:chgData name="Thomas 'Tom' Martens" userId="35ccf0d4-9e71-4d15-bebb-7c78661c64b3" providerId="ADAL" clId="{7DD362E4-D29A-AB41-9503-116620C3BD7F}" dt="2024-02-22T13:45:23.141" v="2352" actId="1038"/>
          <ac:spMkLst>
            <pc:docMk/>
            <pc:sldMk cId="3676192654" sldId="2147479156"/>
            <ac:spMk id="11" creationId="{9683B136-8714-A743-6AC2-E3D90CCDCACF}"/>
          </ac:spMkLst>
        </pc:spChg>
        <pc:spChg chg="add del">
          <ac:chgData name="Thomas 'Tom' Martens" userId="35ccf0d4-9e71-4d15-bebb-7c78661c64b3" providerId="ADAL" clId="{7DD362E4-D29A-AB41-9503-116620C3BD7F}" dt="2024-02-22T13:29:18.259" v="1942" actId="478"/>
          <ac:spMkLst>
            <pc:docMk/>
            <pc:sldMk cId="3676192654" sldId="2147479156"/>
            <ac:spMk id="19" creationId="{F8BE3EB4-5D68-62F4-C3C2-2C5959BEC8C4}"/>
          </ac:spMkLst>
        </pc:spChg>
        <pc:spChg chg="add del">
          <ac:chgData name="Thomas 'Tom' Martens" userId="35ccf0d4-9e71-4d15-bebb-7c78661c64b3" providerId="ADAL" clId="{7DD362E4-D29A-AB41-9503-116620C3BD7F}" dt="2024-02-22T13:29:23.866" v="1944" actId="478"/>
          <ac:spMkLst>
            <pc:docMk/>
            <pc:sldMk cId="3676192654" sldId="2147479156"/>
            <ac:spMk id="20" creationId="{28925E3F-5803-FE90-7D7F-CEE9A67376C2}"/>
          </ac:spMkLst>
        </pc:spChg>
        <pc:spChg chg="add mod">
          <ac:chgData name="Thomas 'Tom' Martens" userId="35ccf0d4-9e71-4d15-bebb-7c78661c64b3" providerId="ADAL" clId="{7DD362E4-D29A-AB41-9503-116620C3BD7F}" dt="2024-02-22T13:45:23.141" v="2352" actId="1038"/>
          <ac:spMkLst>
            <pc:docMk/>
            <pc:sldMk cId="3676192654" sldId="2147479156"/>
            <ac:spMk id="21" creationId="{C3CF8D38-C531-358A-99F4-8BAE189EB100}"/>
          </ac:spMkLst>
        </pc:spChg>
        <pc:spChg chg="add del mod">
          <ac:chgData name="Thomas 'Tom' Martens" userId="35ccf0d4-9e71-4d15-bebb-7c78661c64b3" providerId="ADAL" clId="{7DD362E4-D29A-AB41-9503-116620C3BD7F}" dt="2024-02-22T13:37:45.901" v="2095" actId="478"/>
          <ac:spMkLst>
            <pc:docMk/>
            <pc:sldMk cId="3676192654" sldId="2147479156"/>
            <ac:spMk id="58" creationId="{E56338D1-CA51-AE0D-1146-FCA07C0E581A}"/>
          </ac:spMkLst>
        </pc:spChg>
        <pc:spChg chg="add mod">
          <ac:chgData name="Thomas 'Tom' Martens" userId="35ccf0d4-9e71-4d15-bebb-7c78661c64b3" providerId="ADAL" clId="{7DD362E4-D29A-AB41-9503-116620C3BD7F}" dt="2024-02-22T13:45:23.141" v="2352" actId="1038"/>
          <ac:spMkLst>
            <pc:docMk/>
            <pc:sldMk cId="3676192654" sldId="2147479156"/>
            <ac:spMk id="59" creationId="{3FC923EE-93C8-87AF-89C8-92A18D3A67AB}"/>
          </ac:spMkLst>
        </pc:spChg>
        <pc:spChg chg="add mod">
          <ac:chgData name="Thomas 'Tom' Martens" userId="35ccf0d4-9e71-4d15-bebb-7c78661c64b3" providerId="ADAL" clId="{7DD362E4-D29A-AB41-9503-116620C3BD7F}" dt="2024-02-22T13:45:23.141" v="2352" actId="1038"/>
          <ac:spMkLst>
            <pc:docMk/>
            <pc:sldMk cId="3676192654" sldId="2147479156"/>
            <ac:spMk id="60" creationId="{9AD7EF91-FD58-5CF0-6BEF-639823A97289}"/>
          </ac:spMkLst>
        </pc:spChg>
        <pc:spChg chg="add del mod">
          <ac:chgData name="Thomas 'Tom' Martens" userId="35ccf0d4-9e71-4d15-bebb-7c78661c64b3" providerId="ADAL" clId="{7DD362E4-D29A-AB41-9503-116620C3BD7F}" dt="2024-02-22T13:40:45.704" v="2167" actId="478"/>
          <ac:spMkLst>
            <pc:docMk/>
            <pc:sldMk cId="3676192654" sldId="2147479156"/>
            <ac:spMk id="61" creationId="{246D6BCC-F9CE-775A-EF4C-21E8DACDEC47}"/>
          </ac:spMkLst>
        </pc:spChg>
        <pc:spChg chg="add mod">
          <ac:chgData name="Thomas 'Tom' Martens" userId="35ccf0d4-9e71-4d15-bebb-7c78661c64b3" providerId="ADAL" clId="{7DD362E4-D29A-AB41-9503-116620C3BD7F}" dt="2024-02-22T13:45:23.141" v="2352" actId="1038"/>
          <ac:spMkLst>
            <pc:docMk/>
            <pc:sldMk cId="3676192654" sldId="2147479156"/>
            <ac:spMk id="62" creationId="{521E6BD6-B896-B6C2-601F-B77B118EE9F3}"/>
          </ac:spMkLst>
        </pc:spChg>
        <pc:spChg chg="add mod">
          <ac:chgData name="Thomas 'Tom' Martens" userId="35ccf0d4-9e71-4d15-bebb-7c78661c64b3" providerId="ADAL" clId="{7DD362E4-D29A-AB41-9503-116620C3BD7F}" dt="2024-02-22T13:45:49.106" v="2364" actId="20577"/>
          <ac:spMkLst>
            <pc:docMk/>
            <pc:sldMk cId="3676192654" sldId="2147479156"/>
            <ac:spMk id="63" creationId="{213516A0-22C9-1B11-12AD-AB509E039668}"/>
          </ac:spMkLst>
        </pc:spChg>
        <pc:grpChg chg="add del mod">
          <ac:chgData name="Thomas 'Tom' Martens" userId="35ccf0d4-9e71-4d15-bebb-7c78661c64b3" providerId="ADAL" clId="{7DD362E4-D29A-AB41-9503-116620C3BD7F}" dt="2024-02-22T13:32:21.356" v="1967" actId="165"/>
          <ac:grpSpMkLst>
            <pc:docMk/>
            <pc:sldMk cId="3676192654" sldId="2147479156"/>
            <ac:grpSpMk id="9" creationId="{CB8685E6-0B25-3ED9-1A29-A1FA9A6962CC}"/>
          </ac:grpSpMkLst>
        </pc:grpChg>
        <pc:picChg chg="del">
          <ac:chgData name="Thomas 'Tom' Martens" userId="35ccf0d4-9e71-4d15-bebb-7c78661c64b3" providerId="ADAL" clId="{7DD362E4-D29A-AB41-9503-116620C3BD7F}" dt="2024-02-22T13:13:43.598" v="1873" actId="478"/>
          <ac:picMkLst>
            <pc:docMk/>
            <pc:sldMk cId="3676192654" sldId="2147479156"/>
            <ac:picMk id="3" creationId="{11EDAED3-D840-4C2F-4CA0-64C5DA4D3743}"/>
          </ac:picMkLst>
        </pc:picChg>
        <pc:picChg chg="add del mod">
          <ac:chgData name="Thomas 'Tom' Martens" userId="35ccf0d4-9e71-4d15-bebb-7c78661c64b3" providerId="ADAL" clId="{7DD362E4-D29A-AB41-9503-116620C3BD7F}" dt="2024-02-22T13:15:40.910" v="1876" actId="478"/>
          <ac:picMkLst>
            <pc:docMk/>
            <pc:sldMk cId="3676192654" sldId="2147479156"/>
            <ac:picMk id="5" creationId="{650DDC01-8E80-C5B7-19DD-D8A6C126A6C6}"/>
          </ac:picMkLst>
        </pc:picChg>
        <pc:picChg chg="add del mod">
          <ac:chgData name="Thomas 'Tom' Martens" userId="35ccf0d4-9e71-4d15-bebb-7c78661c64b3" providerId="ADAL" clId="{7DD362E4-D29A-AB41-9503-116620C3BD7F}" dt="2024-02-22T13:33:26.452" v="2000" actId="478"/>
          <ac:picMkLst>
            <pc:docMk/>
            <pc:sldMk cId="3676192654" sldId="2147479156"/>
            <ac:picMk id="7" creationId="{65DFAD7C-7832-1674-ED4A-5E0D3B424BDE}"/>
          </ac:picMkLst>
        </pc:picChg>
        <pc:picChg chg="add mod">
          <ac:chgData name="Thomas 'Tom' Martens" userId="35ccf0d4-9e71-4d15-bebb-7c78661c64b3" providerId="ADAL" clId="{7DD362E4-D29A-AB41-9503-116620C3BD7F}" dt="2024-02-22T13:45:23.141" v="2352" actId="1038"/>
          <ac:picMkLst>
            <pc:docMk/>
            <pc:sldMk cId="3676192654" sldId="2147479156"/>
            <ac:picMk id="8" creationId="{257DA604-19AC-179B-467A-9021170AE071}"/>
          </ac:picMkLst>
        </pc:picChg>
        <pc:picChg chg="mod topLvl">
          <ac:chgData name="Thomas 'Tom' Martens" userId="35ccf0d4-9e71-4d15-bebb-7c78661c64b3" providerId="ADAL" clId="{7DD362E4-D29A-AB41-9503-116620C3BD7F}" dt="2024-02-22T13:45:23.141" v="2352" actId="1038"/>
          <ac:picMkLst>
            <pc:docMk/>
            <pc:sldMk cId="3676192654" sldId="2147479156"/>
            <ac:picMk id="10" creationId="{33882937-F6F1-107E-171C-AFBCD27671B9}"/>
          </ac:picMkLst>
        </pc:picChg>
        <pc:picChg chg="add mod">
          <ac:chgData name="Thomas 'Tom' Martens" userId="35ccf0d4-9e71-4d15-bebb-7c78661c64b3" providerId="ADAL" clId="{7DD362E4-D29A-AB41-9503-116620C3BD7F}" dt="2024-02-22T13:45:23.141" v="2352" actId="1038"/>
          <ac:picMkLst>
            <pc:docMk/>
            <pc:sldMk cId="3676192654" sldId="2147479156"/>
            <ac:picMk id="12" creationId="{2BB257D5-F18F-B697-F1F4-49077BBE680B}"/>
          </ac:picMkLst>
        </pc:picChg>
        <pc:picChg chg="add mod">
          <ac:chgData name="Thomas 'Tom' Martens" userId="35ccf0d4-9e71-4d15-bebb-7c78661c64b3" providerId="ADAL" clId="{7DD362E4-D29A-AB41-9503-116620C3BD7F}" dt="2024-02-22T13:45:23.141" v="2352" actId="1038"/>
          <ac:picMkLst>
            <pc:docMk/>
            <pc:sldMk cId="3676192654" sldId="2147479156"/>
            <ac:picMk id="13" creationId="{311F55E2-370C-3EA8-52BB-062654422345}"/>
          </ac:picMkLst>
        </pc:picChg>
        <pc:picChg chg="add mod">
          <ac:chgData name="Thomas 'Tom' Martens" userId="35ccf0d4-9e71-4d15-bebb-7c78661c64b3" providerId="ADAL" clId="{7DD362E4-D29A-AB41-9503-116620C3BD7F}" dt="2024-02-22T13:45:23.141" v="2352" actId="1038"/>
          <ac:picMkLst>
            <pc:docMk/>
            <pc:sldMk cId="3676192654" sldId="2147479156"/>
            <ac:picMk id="14" creationId="{C22FB917-D8B6-CC5C-9DF6-82FB3CA2E86D}"/>
          </ac:picMkLst>
        </pc:picChg>
        <pc:picChg chg="add mod">
          <ac:chgData name="Thomas 'Tom' Martens" userId="35ccf0d4-9e71-4d15-bebb-7c78661c64b3" providerId="ADAL" clId="{7DD362E4-D29A-AB41-9503-116620C3BD7F}" dt="2024-02-22T13:45:37.612" v="2354" actId="1076"/>
          <ac:picMkLst>
            <pc:docMk/>
            <pc:sldMk cId="3676192654" sldId="2147479156"/>
            <ac:picMk id="15" creationId="{9E381630-B00D-4717-18CA-F1B101ED1A86}"/>
          </ac:picMkLst>
        </pc:picChg>
        <pc:picChg chg="add mod">
          <ac:chgData name="Thomas 'Tom' Martens" userId="35ccf0d4-9e71-4d15-bebb-7c78661c64b3" providerId="ADAL" clId="{7DD362E4-D29A-AB41-9503-116620C3BD7F}" dt="2024-02-22T13:45:23.141" v="2352" actId="1038"/>
          <ac:picMkLst>
            <pc:docMk/>
            <pc:sldMk cId="3676192654" sldId="2147479156"/>
            <ac:picMk id="16" creationId="{4F1903A3-449F-475A-B2FF-F7F43479CF99}"/>
          </ac:picMkLst>
        </pc:picChg>
        <pc:picChg chg="add del mod">
          <ac:chgData name="Thomas 'Tom' Martens" userId="35ccf0d4-9e71-4d15-bebb-7c78661c64b3" providerId="ADAL" clId="{7DD362E4-D29A-AB41-9503-116620C3BD7F}" dt="2024-02-22T13:27:46.516" v="1911" actId="478"/>
          <ac:picMkLst>
            <pc:docMk/>
            <pc:sldMk cId="3676192654" sldId="2147479156"/>
            <ac:picMk id="18" creationId="{9335F2DD-90FF-17AB-523E-CC7DB9BD2D32}"/>
          </ac:picMkLst>
        </pc:picChg>
        <pc:picChg chg="add del mod">
          <ac:chgData name="Thomas 'Tom' Martens" userId="35ccf0d4-9e71-4d15-bebb-7c78661c64b3" providerId="ADAL" clId="{7DD362E4-D29A-AB41-9503-116620C3BD7F}" dt="2024-02-22T13:29:48.570" v="1947" actId="478"/>
          <ac:picMkLst>
            <pc:docMk/>
            <pc:sldMk cId="3676192654" sldId="2147479156"/>
            <ac:picMk id="1030" creationId="{CEA6B5E4-F790-7A02-E87F-C5FBF618CA0E}"/>
          </ac:picMkLst>
        </pc:picChg>
        <pc:picChg chg="add del mod">
          <ac:chgData name="Thomas 'Tom' Martens" userId="35ccf0d4-9e71-4d15-bebb-7c78661c64b3" providerId="ADAL" clId="{7DD362E4-D29A-AB41-9503-116620C3BD7F}" dt="2024-02-22T13:31:07.493" v="1955" actId="478"/>
          <ac:picMkLst>
            <pc:docMk/>
            <pc:sldMk cId="3676192654" sldId="2147479156"/>
            <ac:picMk id="1032" creationId="{7C1FECDC-39BF-E34A-A3AA-C92D684B9B16}"/>
          </ac:picMkLst>
        </pc:picChg>
        <pc:picChg chg="add del">
          <ac:chgData name="Thomas 'Tom' Martens" userId="35ccf0d4-9e71-4d15-bebb-7c78661c64b3" providerId="ADAL" clId="{7DD362E4-D29A-AB41-9503-116620C3BD7F}" dt="2024-02-22T13:30:45.142" v="1951" actId="478"/>
          <ac:picMkLst>
            <pc:docMk/>
            <pc:sldMk cId="3676192654" sldId="2147479156"/>
            <ac:picMk id="1034" creationId="{00418DD8-4DEF-6082-6F20-1329775772BC}"/>
          </ac:picMkLst>
        </pc:picChg>
        <pc:picChg chg="add mod">
          <ac:chgData name="Thomas 'Tom' Martens" userId="35ccf0d4-9e71-4d15-bebb-7c78661c64b3" providerId="ADAL" clId="{7DD362E4-D29A-AB41-9503-116620C3BD7F}" dt="2024-02-22T13:45:23.141" v="2352" actId="1038"/>
          <ac:picMkLst>
            <pc:docMk/>
            <pc:sldMk cId="3676192654" sldId="2147479156"/>
            <ac:picMk id="1036" creationId="{B2AF69E2-5F01-ED0E-30D7-6DBCF5ED9312}"/>
          </ac:picMkLst>
        </pc:picChg>
        <pc:picChg chg="add mod">
          <ac:chgData name="Thomas 'Tom' Martens" userId="35ccf0d4-9e71-4d15-bebb-7c78661c64b3" providerId="ADAL" clId="{7DD362E4-D29A-AB41-9503-116620C3BD7F}" dt="2024-02-22T13:45:23.141" v="2352" actId="1038"/>
          <ac:picMkLst>
            <pc:docMk/>
            <pc:sldMk cId="3676192654" sldId="2147479156"/>
            <ac:picMk id="1038" creationId="{626A4DC1-71D6-1BDA-D96B-ACBB78EE7744}"/>
          </ac:picMkLst>
        </pc:picChg>
        <pc:picChg chg="add mod">
          <ac:chgData name="Thomas 'Tom' Martens" userId="35ccf0d4-9e71-4d15-bebb-7c78661c64b3" providerId="ADAL" clId="{7DD362E4-D29A-AB41-9503-116620C3BD7F}" dt="2024-02-22T13:46:47.657" v="2370" actId="1076"/>
          <ac:picMkLst>
            <pc:docMk/>
            <pc:sldMk cId="3676192654" sldId="2147479156"/>
            <ac:picMk id="1040" creationId="{8E3A443D-2456-83B4-1502-62DB738C9A61}"/>
          </ac:picMkLst>
        </pc:picChg>
        <pc:cxnChg chg="add mod">
          <ac:chgData name="Thomas 'Tom' Martens" userId="35ccf0d4-9e71-4d15-bebb-7c78661c64b3" providerId="ADAL" clId="{7DD362E4-D29A-AB41-9503-116620C3BD7F}" dt="2024-02-22T13:45:23.141" v="2352" actId="1038"/>
          <ac:cxnSpMkLst>
            <pc:docMk/>
            <pc:sldMk cId="3676192654" sldId="2147479156"/>
            <ac:cxnSpMk id="23" creationId="{1FBBF25B-0A73-6857-DF17-F4B932A4DF58}"/>
          </ac:cxnSpMkLst>
        </pc:cxnChg>
        <pc:cxnChg chg="add mod">
          <ac:chgData name="Thomas 'Tom' Martens" userId="35ccf0d4-9e71-4d15-bebb-7c78661c64b3" providerId="ADAL" clId="{7DD362E4-D29A-AB41-9503-116620C3BD7F}" dt="2024-02-22T13:45:23.141" v="2352" actId="1038"/>
          <ac:cxnSpMkLst>
            <pc:docMk/>
            <pc:sldMk cId="3676192654" sldId="2147479156"/>
            <ac:cxnSpMk id="27" creationId="{AE3187D1-592A-729B-9D45-B56DE38986C8}"/>
          </ac:cxnSpMkLst>
        </pc:cxnChg>
        <pc:cxnChg chg="add mod">
          <ac:chgData name="Thomas 'Tom' Martens" userId="35ccf0d4-9e71-4d15-bebb-7c78661c64b3" providerId="ADAL" clId="{7DD362E4-D29A-AB41-9503-116620C3BD7F}" dt="2024-02-22T13:45:23.141" v="2352" actId="1038"/>
          <ac:cxnSpMkLst>
            <pc:docMk/>
            <pc:sldMk cId="3676192654" sldId="2147479156"/>
            <ac:cxnSpMk id="41" creationId="{8480C056-3490-8DF5-6921-D77DAC68AD71}"/>
          </ac:cxnSpMkLst>
        </pc:cxnChg>
        <pc:cxnChg chg="add mod">
          <ac:chgData name="Thomas 'Tom' Martens" userId="35ccf0d4-9e71-4d15-bebb-7c78661c64b3" providerId="ADAL" clId="{7DD362E4-D29A-AB41-9503-116620C3BD7F}" dt="2024-02-22T13:45:23.141" v="2352" actId="1038"/>
          <ac:cxnSpMkLst>
            <pc:docMk/>
            <pc:sldMk cId="3676192654" sldId="2147479156"/>
            <ac:cxnSpMk id="44" creationId="{1016CEE5-A099-E611-6E95-3CF836707723}"/>
          </ac:cxnSpMkLst>
        </pc:cxnChg>
      </pc:sldChg>
      <pc:sldChg chg="addSp delSp modSp new mod modClrScheme chgLayout">
        <pc:chgData name="Thomas 'Tom' Martens" userId="35ccf0d4-9e71-4d15-bebb-7c78661c64b3" providerId="ADAL" clId="{7DD362E4-D29A-AB41-9503-116620C3BD7F}" dt="2024-02-22T13:54:54.634" v="2484" actId="20577"/>
        <pc:sldMkLst>
          <pc:docMk/>
          <pc:sldMk cId="2245286237" sldId="2147479157"/>
        </pc:sldMkLst>
        <pc:spChg chg="del">
          <ac:chgData name="Thomas 'Tom' Martens" userId="35ccf0d4-9e71-4d15-bebb-7c78661c64b3" providerId="ADAL" clId="{7DD362E4-D29A-AB41-9503-116620C3BD7F}" dt="2024-02-22T13:47:25.609" v="2372" actId="700"/>
          <ac:spMkLst>
            <pc:docMk/>
            <pc:sldMk cId="2245286237" sldId="2147479157"/>
            <ac:spMk id="2" creationId="{E96F3FFD-56E4-A80D-26C1-827B402EB98E}"/>
          </ac:spMkLst>
        </pc:spChg>
        <pc:spChg chg="del">
          <ac:chgData name="Thomas 'Tom' Martens" userId="35ccf0d4-9e71-4d15-bebb-7c78661c64b3" providerId="ADAL" clId="{7DD362E4-D29A-AB41-9503-116620C3BD7F}" dt="2024-02-22T13:47:25.609" v="2372" actId="700"/>
          <ac:spMkLst>
            <pc:docMk/>
            <pc:sldMk cId="2245286237" sldId="2147479157"/>
            <ac:spMk id="3" creationId="{C8B21EF0-EC7C-0839-521E-B68C3E229265}"/>
          </ac:spMkLst>
        </pc:spChg>
        <pc:spChg chg="add mod">
          <ac:chgData name="Thomas 'Tom' Martens" userId="35ccf0d4-9e71-4d15-bebb-7c78661c64b3" providerId="ADAL" clId="{7DD362E4-D29A-AB41-9503-116620C3BD7F}" dt="2024-02-22T13:49:07.146" v="2413" actId="242"/>
          <ac:spMkLst>
            <pc:docMk/>
            <pc:sldMk cId="2245286237" sldId="2147479157"/>
            <ac:spMk id="4" creationId="{7977E5C7-A077-51B3-CC33-66599DDE41B3}"/>
          </ac:spMkLst>
        </pc:spChg>
        <pc:spChg chg="add mod">
          <ac:chgData name="Thomas 'Tom' Martens" userId="35ccf0d4-9e71-4d15-bebb-7c78661c64b3" providerId="ADAL" clId="{7DD362E4-D29A-AB41-9503-116620C3BD7F}" dt="2024-02-22T13:54:38.573" v="2474" actId="14100"/>
          <ac:spMkLst>
            <pc:docMk/>
            <pc:sldMk cId="2245286237" sldId="2147479157"/>
            <ac:spMk id="7" creationId="{BD8FBDC1-E839-874C-7121-289AD0A11836}"/>
          </ac:spMkLst>
        </pc:spChg>
        <pc:spChg chg="add mod">
          <ac:chgData name="Thomas 'Tom' Martens" userId="35ccf0d4-9e71-4d15-bebb-7c78661c64b3" providerId="ADAL" clId="{7DD362E4-D29A-AB41-9503-116620C3BD7F}" dt="2024-02-22T13:54:03.369" v="2459" actId="14100"/>
          <ac:spMkLst>
            <pc:docMk/>
            <pc:sldMk cId="2245286237" sldId="2147479157"/>
            <ac:spMk id="8" creationId="{0B8E83B5-0856-5592-C602-081043F8FA31}"/>
          </ac:spMkLst>
        </pc:spChg>
        <pc:spChg chg="add mod">
          <ac:chgData name="Thomas 'Tom' Martens" userId="35ccf0d4-9e71-4d15-bebb-7c78661c64b3" providerId="ADAL" clId="{7DD362E4-D29A-AB41-9503-116620C3BD7F}" dt="2024-02-22T13:52:04.025" v="2447" actId="1035"/>
          <ac:spMkLst>
            <pc:docMk/>
            <pc:sldMk cId="2245286237" sldId="2147479157"/>
            <ac:spMk id="9" creationId="{45393F57-4F30-9919-6C85-48C859664A41}"/>
          </ac:spMkLst>
        </pc:spChg>
        <pc:spChg chg="add mod">
          <ac:chgData name="Thomas 'Tom' Martens" userId="35ccf0d4-9e71-4d15-bebb-7c78661c64b3" providerId="ADAL" clId="{7DD362E4-D29A-AB41-9503-116620C3BD7F}" dt="2024-02-22T13:51:49.561" v="2424" actId="1076"/>
          <ac:spMkLst>
            <pc:docMk/>
            <pc:sldMk cId="2245286237" sldId="2147479157"/>
            <ac:spMk id="10" creationId="{884AF9EE-1CC3-9F20-109E-FDBA27EA28EB}"/>
          </ac:spMkLst>
        </pc:spChg>
        <pc:spChg chg="add mod">
          <ac:chgData name="Thomas 'Tom' Martens" userId="35ccf0d4-9e71-4d15-bebb-7c78661c64b3" providerId="ADAL" clId="{7DD362E4-D29A-AB41-9503-116620C3BD7F}" dt="2024-02-22T13:54:33.042" v="2473" actId="1036"/>
          <ac:spMkLst>
            <pc:docMk/>
            <pc:sldMk cId="2245286237" sldId="2147479157"/>
            <ac:spMk id="11" creationId="{DC4429C1-4A6A-D5AC-4DA6-9EFED6421022}"/>
          </ac:spMkLst>
        </pc:spChg>
        <pc:spChg chg="add mod">
          <ac:chgData name="Thomas 'Tom' Martens" userId="35ccf0d4-9e71-4d15-bebb-7c78661c64b3" providerId="ADAL" clId="{7DD362E4-D29A-AB41-9503-116620C3BD7F}" dt="2024-02-22T13:53:52.131" v="2456" actId="1076"/>
          <ac:spMkLst>
            <pc:docMk/>
            <pc:sldMk cId="2245286237" sldId="2147479157"/>
            <ac:spMk id="13" creationId="{7088DC08-FFAE-CB66-D6C6-4ABC2AB3DD97}"/>
          </ac:spMkLst>
        </pc:spChg>
        <pc:spChg chg="add mod">
          <ac:chgData name="Thomas 'Tom' Martens" userId="35ccf0d4-9e71-4d15-bebb-7c78661c64b3" providerId="ADAL" clId="{7DD362E4-D29A-AB41-9503-116620C3BD7F}" dt="2024-02-22T13:54:00.290" v="2458" actId="14100"/>
          <ac:spMkLst>
            <pc:docMk/>
            <pc:sldMk cId="2245286237" sldId="2147479157"/>
            <ac:spMk id="15" creationId="{120A05B4-9B39-27BF-7BAA-F36B223370D3}"/>
          </ac:spMkLst>
        </pc:spChg>
        <pc:spChg chg="add mod">
          <ac:chgData name="Thomas 'Tom' Martens" userId="35ccf0d4-9e71-4d15-bebb-7c78661c64b3" providerId="ADAL" clId="{7DD362E4-D29A-AB41-9503-116620C3BD7F}" dt="2024-02-22T13:54:54.634" v="2484" actId="20577"/>
          <ac:spMkLst>
            <pc:docMk/>
            <pc:sldMk cId="2245286237" sldId="2147479157"/>
            <ac:spMk id="19" creationId="{F0659262-593C-C0DF-786D-F44FDAC6D154}"/>
          </ac:spMkLst>
        </pc:spChg>
        <pc:spChg chg="add mod">
          <ac:chgData name="Thomas 'Tom' Martens" userId="35ccf0d4-9e71-4d15-bebb-7c78661c64b3" providerId="ADAL" clId="{7DD362E4-D29A-AB41-9503-116620C3BD7F}" dt="2024-02-22T13:53:52.131" v="2456" actId="1076"/>
          <ac:spMkLst>
            <pc:docMk/>
            <pc:sldMk cId="2245286237" sldId="2147479157"/>
            <ac:spMk id="20" creationId="{14388FD3-A224-92C1-8762-8B078AC11F4E}"/>
          </ac:spMkLst>
        </pc:spChg>
        <pc:spChg chg="add mod">
          <ac:chgData name="Thomas 'Tom' Martens" userId="35ccf0d4-9e71-4d15-bebb-7c78661c64b3" providerId="ADAL" clId="{7DD362E4-D29A-AB41-9503-116620C3BD7F}" dt="2024-02-22T13:52:04.025" v="2447" actId="1035"/>
          <ac:spMkLst>
            <pc:docMk/>
            <pc:sldMk cId="2245286237" sldId="2147479157"/>
            <ac:spMk id="21" creationId="{600C1AC5-840B-9654-024C-B5364C41E191}"/>
          </ac:spMkLst>
        </pc:spChg>
        <pc:spChg chg="add mod">
          <ac:chgData name="Thomas 'Tom' Martens" userId="35ccf0d4-9e71-4d15-bebb-7c78661c64b3" providerId="ADAL" clId="{7DD362E4-D29A-AB41-9503-116620C3BD7F}" dt="2024-02-22T13:52:04.025" v="2447" actId="1035"/>
          <ac:spMkLst>
            <pc:docMk/>
            <pc:sldMk cId="2245286237" sldId="2147479157"/>
            <ac:spMk id="24" creationId="{C1BC5920-0999-DA21-2E63-76BC95853792}"/>
          </ac:spMkLst>
        </pc:spChg>
        <pc:picChg chg="add del mod">
          <ac:chgData name="Thomas 'Tom' Martens" userId="35ccf0d4-9e71-4d15-bebb-7c78661c64b3" providerId="ADAL" clId="{7DD362E4-D29A-AB41-9503-116620C3BD7F}" dt="2024-02-22T13:49:18.270" v="2415" actId="478"/>
          <ac:picMkLst>
            <pc:docMk/>
            <pc:sldMk cId="2245286237" sldId="2147479157"/>
            <ac:picMk id="5" creationId="{6E442903-2A1B-1A4A-7D67-8E7E8BDB18D9}"/>
          </ac:picMkLst>
        </pc:picChg>
        <pc:picChg chg="add mod">
          <ac:chgData name="Thomas 'Tom' Martens" userId="35ccf0d4-9e71-4d15-bebb-7c78661c64b3" providerId="ADAL" clId="{7DD362E4-D29A-AB41-9503-116620C3BD7F}" dt="2024-02-22T13:54:33.042" v="2473" actId="1036"/>
          <ac:picMkLst>
            <pc:docMk/>
            <pc:sldMk cId="2245286237" sldId="2147479157"/>
            <ac:picMk id="6" creationId="{808B116D-FA26-BC2C-EB61-35073C120B1C}"/>
          </ac:picMkLst>
        </pc:picChg>
        <pc:picChg chg="add del mod">
          <ac:chgData name="Thomas 'Tom' Martens" userId="35ccf0d4-9e71-4d15-bebb-7c78661c64b3" providerId="ADAL" clId="{7DD362E4-D29A-AB41-9503-116620C3BD7F}" dt="2024-02-22T13:50:14.314" v="2420" actId="478"/>
          <ac:picMkLst>
            <pc:docMk/>
            <pc:sldMk cId="2245286237" sldId="2147479157"/>
            <ac:picMk id="2050" creationId="{B67DD9B6-A498-8B06-9F3E-841DE12A6DC4}"/>
          </ac:picMkLst>
        </pc:picChg>
        <pc:cxnChg chg="add mod">
          <ac:chgData name="Thomas 'Tom' Martens" userId="35ccf0d4-9e71-4d15-bebb-7c78661c64b3" providerId="ADAL" clId="{7DD362E4-D29A-AB41-9503-116620C3BD7F}" dt="2024-02-22T13:54:33.042" v="2473" actId="1036"/>
          <ac:cxnSpMkLst>
            <pc:docMk/>
            <pc:sldMk cId="2245286237" sldId="2147479157"/>
            <ac:cxnSpMk id="12" creationId="{01CD7B28-445F-256B-4765-FBED6FC0396C}"/>
          </ac:cxnSpMkLst>
        </pc:cxnChg>
        <pc:cxnChg chg="add mod">
          <ac:chgData name="Thomas 'Tom' Martens" userId="35ccf0d4-9e71-4d15-bebb-7c78661c64b3" providerId="ADAL" clId="{7DD362E4-D29A-AB41-9503-116620C3BD7F}" dt="2024-02-22T13:54:33.042" v="2473" actId="1036"/>
          <ac:cxnSpMkLst>
            <pc:docMk/>
            <pc:sldMk cId="2245286237" sldId="2147479157"/>
            <ac:cxnSpMk id="14" creationId="{8FF34900-070B-D488-0CA7-0BCB0581906C}"/>
          </ac:cxnSpMkLst>
        </pc:cxnChg>
        <pc:cxnChg chg="add mod">
          <ac:chgData name="Thomas 'Tom' Martens" userId="35ccf0d4-9e71-4d15-bebb-7c78661c64b3" providerId="ADAL" clId="{7DD362E4-D29A-AB41-9503-116620C3BD7F}" dt="2024-02-22T13:54:00.290" v="2458" actId="14100"/>
          <ac:cxnSpMkLst>
            <pc:docMk/>
            <pc:sldMk cId="2245286237" sldId="2147479157"/>
            <ac:cxnSpMk id="16" creationId="{94627826-6F69-F017-2EFB-D8141E79FE9C}"/>
          </ac:cxnSpMkLst>
        </pc:cxnChg>
        <pc:cxnChg chg="add mod">
          <ac:chgData name="Thomas 'Tom' Martens" userId="35ccf0d4-9e71-4d15-bebb-7c78661c64b3" providerId="ADAL" clId="{7DD362E4-D29A-AB41-9503-116620C3BD7F}" dt="2024-02-22T13:54:00.290" v="2458" actId="14100"/>
          <ac:cxnSpMkLst>
            <pc:docMk/>
            <pc:sldMk cId="2245286237" sldId="2147479157"/>
            <ac:cxnSpMk id="17" creationId="{9164F051-BA01-A145-36BB-8F886EDC82B1}"/>
          </ac:cxnSpMkLst>
        </pc:cxnChg>
        <pc:cxnChg chg="add mod">
          <ac:chgData name="Thomas 'Tom' Martens" userId="35ccf0d4-9e71-4d15-bebb-7c78661c64b3" providerId="ADAL" clId="{7DD362E4-D29A-AB41-9503-116620C3BD7F}" dt="2024-02-22T13:53:52.131" v="2456" actId="1076"/>
          <ac:cxnSpMkLst>
            <pc:docMk/>
            <pc:sldMk cId="2245286237" sldId="2147479157"/>
            <ac:cxnSpMk id="18" creationId="{92C41333-64C0-2D3A-ED7F-888DEAC22578}"/>
          </ac:cxnSpMkLst>
        </pc:cxnChg>
        <pc:cxnChg chg="add mod">
          <ac:chgData name="Thomas 'Tom' Martens" userId="35ccf0d4-9e71-4d15-bebb-7c78661c64b3" providerId="ADAL" clId="{7DD362E4-D29A-AB41-9503-116620C3BD7F}" dt="2024-02-22T13:53:52.131" v="2456" actId="1076"/>
          <ac:cxnSpMkLst>
            <pc:docMk/>
            <pc:sldMk cId="2245286237" sldId="2147479157"/>
            <ac:cxnSpMk id="22" creationId="{8CF48CAD-D203-458E-A0A9-3CC25EB413E6}"/>
          </ac:cxnSpMkLst>
        </pc:cxnChg>
        <pc:cxnChg chg="add mod">
          <ac:chgData name="Thomas 'Tom' Martens" userId="35ccf0d4-9e71-4d15-bebb-7c78661c64b3" providerId="ADAL" clId="{7DD362E4-D29A-AB41-9503-116620C3BD7F}" dt="2024-02-22T13:52:04.025" v="2447" actId="1035"/>
          <ac:cxnSpMkLst>
            <pc:docMk/>
            <pc:sldMk cId="2245286237" sldId="2147479157"/>
            <ac:cxnSpMk id="23" creationId="{7127FE20-DCDD-5FAC-FB01-A8EF1F9083D3}"/>
          </ac:cxnSpMkLst>
        </pc:cxnChg>
      </pc:sldChg>
      <pc:sldChg chg="add">
        <pc:chgData name="Thomas 'Tom' Martens" userId="35ccf0d4-9e71-4d15-bebb-7c78661c64b3" providerId="ADAL" clId="{7DD362E4-D29A-AB41-9503-116620C3BD7F}" dt="2024-02-22T13:49:15.194" v="2414" actId="2890"/>
        <pc:sldMkLst>
          <pc:docMk/>
          <pc:sldMk cId="951945823" sldId="2147479158"/>
        </pc:sldMkLst>
      </pc:sldChg>
      <pc:sldChg chg="addSp delSp modSp add del mod ord">
        <pc:chgData name="Thomas 'Tom' Martens" userId="35ccf0d4-9e71-4d15-bebb-7c78661c64b3" providerId="ADAL" clId="{7DD362E4-D29A-AB41-9503-116620C3BD7F}" dt="2024-02-22T13:57:25.203" v="2570" actId="2696"/>
        <pc:sldMkLst>
          <pc:docMk/>
          <pc:sldMk cId="15718783" sldId="2147479159"/>
        </pc:sldMkLst>
        <pc:spChg chg="mod">
          <ac:chgData name="Thomas 'Tom' Martens" userId="35ccf0d4-9e71-4d15-bebb-7c78661c64b3" providerId="ADAL" clId="{7DD362E4-D29A-AB41-9503-116620C3BD7F}" dt="2024-02-22T13:56:08.674" v="2513" actId="26606"/>
          <ac:spMkLst>
            <pc:docMk/>
            <pc:sldMk cId="15718783" sldId="2147479159"/>
            <ac:spMk id="2" creationId="{68E37BA9-BA6A-44FA-90C9-AE43F8622A00}"/>
          </ac:spMkLst>
        </pc:spChg>
        <pc:spChg chg="del">
          <ac:chgData name="Thomas 'Tom' Martens" userId="35ccf0d4-9e71-4d15-bebb-7c78661c64b3" providerId="ADAL" clId="{7DD362E4-D29A-AB41-9503-116620C3BD7F}" dt="2024-02-22T13:56:08.674" v="2513" actId="26606"/>
          <ac:spMkLst>
            <pc:docMk/>
            <pc:sldMk cId="15718783" sldId="2147479159"/>
            <ac:spMk id="40" creationId="{5D5E0904-721C-4D68-9EB8-1C9752E329A7}"/>
          </ac:spMkLst>
        </pc:spChg>
        <pc:spChg chg="del">
          <ac:chgData name="Thomas 'Tom' Martens" userId="35ccf0d4-9e71-4d15-bebb-7c78661c64b3" providerId="ADAL" clId="{7DD362E4-D29A-AB41-9503-116620C3BD7F}" dt="2024-02-22T13:56:08.674" v="2513" actId="26606"/>
          <ac:spMkLst>
            <pc:docMk/>
            <pc:sldMk cId="15718783" sldId="2147479159"/>
            <ac:spMk id="42" creationId="{7466C88B-B170-4C69-85D3-FD6AD975F9A0}"/>
          </ac:spMkLst>
        </pc:spChg>
        <pc:spChg chg="del">
          <ac:chgData name="Thomas 'Tom' Martens" userId="35ccf0d4-9e71-4d15-bebb-7c78661c64b3" providerId="ADAL" clId="{7DD362E4-D29A-AB41-9503-116620C3BD7F}" dt="2024-02-22T13:56:08.674" v="2513" actId="26606"/>
          <ac:spMkLst>
            <pc:docMk/>
            <pc:sldMk cId="15718783" sldId="2147479159"/>
            <ac:spMk id="44" creationId="{080FE256-DF37-4639-8CB7-2E2F1897AD0F}"/>
          </ac:spMkLst>
        </pc:spChg>
        <pc:spChg chg="del">
          <ac:chgData name="Thomas 'Tom' Martens" userId="35ccf0d4-9e71-4d15-bebb-7c78661c64b3" providerId="ADAL" clId="{7DD362E4-D29A-AB41-9503-116620C3BD7F}" dt="2024-02-22T13:56:08.674" v="2513" actId="26606"/>
          <ac:spMkLst>
            <pc:docMk/>
            <pc:sldMk cId="15718783" sldId="2147479159"/>
            <ac:spMk id="46" creationId="{FDD1039A-772C-4213-A092-0D8A9EF4ACAB}"/>
          </ac:spMkLst>
        </pc:spChg>
        <pc:spChg chg="del">
          <ac:chgData name="Thomas 'Tom' Martens" userId="35ccf0d4-9e71-4d15-bebb-7c78661c64b3" providerId="ADAL" clId="{7DD362E4-D29A-AB41-9503-116620C3BD7F}" dt="2024-02-22T13:56:08.674" v="2513" actId="26606"/>
          <ac:spMkLst>
            <pc:docMk/>
            <pc:sldMk cId="15718783" sldId="2147479159"/>
            <ac:spMk id="48" creationId="{0B39728D-66CA-4175-956D-FE26F3225678}"/>
          </ac:spMkLst>
        </pc:spChg>
        <pc:spChg chg="add">
          <ac:chgData name="Thomas 'Tom' Martens" userId="35ccf0d4-9e71-4d15-bebb-7c78661c64b3" providerId="ADAL" clId="{7DD362E4-D29A-AB41-9503-116620C3BD7F}" dt="2024-02-22T13:56:08.674" v="2513" actId="26606"/>
          <ac:spMkLst>
            <pc:docMk/>
            <pc:sldMk cId="15718783" sldId="2147479159"/>
            <ac:spMk id="55" creationId="{5D5E0904-721C-4D68-9EB8-1C9752E329A7}"/>
          </ac:spMkLst>
        </pc:spChg>
        <pc:spChg chg="add">
          <ac:chgData name="Thomas 'Tom' Martens" userId="35ccf0d4-9e71-4d15-bebb-7c78661c64b3" providerId="ADAL" clId="{7DD362E4-D29A-AB41-9503-116620C3BD7F}" dt="2024-02-22T13:56:08.674" v="2513" actId="26606"/>
          <ac:spMkLst>
            <pc:docMk/>
            <pc:sldMk cId="15718783" sldId="2147479159"/>
            <ac:spMk id="57" creationId="{B298ECBA-3258-45DF-8FD4-7581736BCCBC}"/>
          </ac:spMkLst>
        </pc:spChg>
        <pc:spChg chg="add">
          <ac:chgData name="Thomas 'Tom' Martens" userId="35ccf0d4-9e71-4d15-bebb-7c78661c64b3" providerId="ADAL" clId="{7DD362E4-D29A-AB41-9503-116620C3BD7F}" dt="2024-02-22T13:56:08.674" v="2513" actId="26606"/>
          <ac:spMkLst>
            <pc:docMk/>
            <pc:sldMk cId="15718783" sldId="2147479159"/>
            <ac:spMk id="59" creationId="{B62BF453-BD82-4B90-9FE7-51703133806E}"/>
          </ac:spMkLst>
        </pc:spChg>
        <pc:spChg chg="add">
          <ac:chgData name="Thomas 'Tom' Martens" userId="35ccf0d4-9e71-4d15-bebb-7c78661c64b3" providerId="ADAL" clId="{7DD362E4-D29A-AB41-9503-116620C3BD7F}" dt="2024-02-22T13:56:08.674" v="2513" actId="26606"/>
          <ac:spMkLst>
            <pc:docMk/>
            <pc:sldMk cId="15718783" sldId="2147479159"/>
            <ac:spMk id="61" creationId="{072366D3-9B5C-42E1-9906-77FF6BB55EAB}"/>
          </ac:spMkLst>
        </pc:spChg>
        <pc:spChg chg="add">
          <ac:chgData name="Thomas 'Tom' Martens" userId="35ccf0d4-9e71-4d15-bebb-7c78661c64b3" providerId="ADAL" clId="{7DD362E4-D29A-AB41-9503-116620C3BD7F}" dt="2024-02-22T13:56:08.674" v="2513" actId="26606"/>
          <ac:spMkLst>
            <pc:docMk/>
            <pc:sldMk cId="15718783" sldId="2147479159"/>
            <ac:spMk id="63" creationId="{121F5E60-4E89-4B16-A245-12BD9935998D}"/>
          </ac:spMkLst>
        </pc:spChg>
        <pc:picChg chg="del">
          <ac:chgData name="Thomas 'Tom' Martens" userId="35ccf0d4-9e71-4d15-bebb-7c78661c64b3" providerId="ADAL" clId="{7DD362E4-D29A-AB41-9503-116620C3BD7F}" dt="2024-02-22T13:55:51.503" v="2512" actId="478"/>
          <ac:picMkLst>
            <pc:docMk/>
            <pc:sldMk cId="15718783" sldId="2147479159"/>
            <ac:picMk id="15" creationId="{1B7DDFE0-C897-5F6F-CD79-7E91A21EFA33}"/>
          </ac:picMkLst>
        </pc:picChg>
        <pc:picChg chg="add mod">
          <ac:chgData name="Thomas 'Tom' Martens" userId="35ccf0d4-9e71-4d15-bebb-7c78661c64b3" providerId="ADAL" clId="{7DD362E4-D29A-AB41-9503-116620C3BD7F}" dt="2024-02-22T13:56:14.852" v="2514" actId="14100"/>
          <ac:picMkLst>
            <pc:docMk/>
            <pc:sldMk cId="15718783" sldId="2147479159"/>
            <ac:picMk id="52" creationId="{9D8CED2F-8AE4-6855-8423-A9F462536EC4}"/>
          </ac:picMkLst>
        </pc:picChg>
      </pc:sldChg>
      <pc:sldChg chg="addSp delSp modSp add mod ord">
        <pc:chgData name="Thomas 'Tom' Martens" userId="35ccf0d4-9e71-4d15-bebb-7c78661c64b3" providerId="ADAL" clId="{7DD362E4-D29A-AB41-9503-116620C3BD7F}" dt="2024-02-22T14:57:53.217" v="2822" actId="2085"/>
        <pc:sldMkLst>
          <pc:docMk/>
          <pc:sldMk cId="3372935215" sldId="2147479160"/>
        </pc:sldMkLst>
        <pc:spChg chg="mod">
          <ac:chgData name="Thomas 'Tom' Martens" userId="35ccf0d4-9e71-4d15-bebb-7c78661c64b3" providerId="ADAL" clId="{7DD362E4-D29A-AB41-9503-116620C3BD7F}" dt="2024-02-22T13:58:05.165" v="2587" actId="20577"/>
          <ac:spMkLst>
            <pc:docMk/>
            <pc:sldMk cId="3372935215" sldId="2147479160"/>
            <ac:spMk id="2" creationId="{68E37BA9-BA6A-44FA-90C9-AE43F8622A00}"/>
          </ac:spMkLst>
        </pc:spChg>
        <pc:picChg chg="add mod">
          <ac:chgData name="Thomas 'Tom' Martens" userId="35ccf0d4-9e71-4d15-bebb-7c78661c64b3" providerId="ADAL" clId="{7DD362E4-D29A-AB41-9503-116620C3BD7F}" dt="2024-02-22T14:57:53.217" v="2822" actId="2085"/>
          <ac:picMkLst>
            <pc:docMk/>
            <pc:sldMk cId="3372935215" sldId="2147479160"/>
            <ac:picMk id="3" creationId="{924F074A-A7A6-0083-C0CC-ED309D9D50C6}"/>
          </ac:picMkLst>
        </pc:picChg>
        <pc:picChg chg="del">
          <ac:chgData name="Thomas 'Tom' Martens" userId="35ccf0d4-9e71-4d15-bebb-7c78661c64b3" providerId="ADAL" clId="{7DD362E4-D29A-AB41-9503-116620C3BD7F}" dt="2024-02-22T13:56:32.920" v="2517" actId="478"/>
          <ac:picMkLst>
            <pc:docMk/>
            <pc:sldMk cId="3372935215" sldId="2147479160"/>
            <ac:picMk id="15" creationId="{1B7DDFE0-C897-5F6F-CD79-7E91A21EFA33}"/>
          </ac:picMkLst>
        </pc:picChg>
      </pc:sldChg>
      <pc:sldChg chg="addSp delSp modSp add mod ord">
        <pc:chgData name="Thomas 'Tom' Martens" userId="35ccf0d4-9e71-4d15-bebb-7c78661c64b3" providerId="ADAL" clId="{7DD362E4-D29A-AB41-9503-116620C3BD7F}" dt="2024-02-22T14:58:05.208" v="2823" actId="207"/>
        <pc:sldMkLst>
          <pc:docMk/>
          <pc:sldMk cId="346786291" sldId="2147479161"/>
        </pc:sldMkLst>
        <pc:spChg chg="mod">
          <ac:chgData name="Thomas 'Tom' Martens" userId="35ccf0d4-9e71-4d15-bebb-7c78661c64b3" providerId="ADAL" clId="{7DD362E4-D29A-AB41-9503-116620C3BD7F}" dt="2024-02-22T13:59:21.594" v="2624" actId="20577"/>
          <ac:spMkLst>
            <pc:docMk/>
            <pc:sldMk cId="346786291" sldId="2147479161"/>
            <ac:spMk id="2" creationId="{68E37BA9-BA6A-44FA-90C9-AE43F8622A00}"/>
          </ac:spMkLst>
        </pc:spChg>
        <pc:picChg chg="del">
          <ac:chgData name="Thomas 'Tom' Martens" userId="35ccf0d4-9e71-4d15-bebb-7c78661c64b3" providerId="ADAL" clId="{7DD362E4-D29A-AB41-9503-116620C3BD7F}" dt="2024-02-22T13:58:10.913" v="2588" actId="478"/>
          <ac:picMkLst>
            <pc:docMk/>
            <pc:sldMk cId="346786291" sldId="2147479161"/>
            <ac:picMk id="3" creationId="{924F074A-A7A6-0083-C0CC-ED309D9D50C6}"/>
          </ac:picMkLst>
        </pc:picChg>
        <pc:picChg chg="add mod">
          <ac:chgData name="Thomas 'Tom' Martens" userId="35ccf0d4-9e71-4d15-bebb-7c78661c64b3" providerId="ADAL" clId="{7DD362E4-D29A-AB41-9503-116620C3BD7F}" dt="2024-02-22T14:58:05.208" v="2823" actId="207"/>
          <ac:picMkLst>
            <pc:docMk/>
            <pc:sldMk cId="346786291" sldId="2147479161"/>
            <ac:picMk id="5" creationId="{80A85C30-70E9-16E4-5259-0A8369E60B26}"/>
          </ac:picMkLst>
        </pc:picChg>
      </pc:sldChg>
      <pc:sldChg chg="add del">
        <pc:chgData name="Thomas 'Tom' Martens" userId="35ccf0d4-9e71-4d15-bebb-7c78661c64b3" providerId="ADAL" clId="{7DD362E4-D29A-AB41-9503-116620C3BD7F}" dt="2024-02-22T14:50:39.712" v="2703" actId="2890"/>
        <pc:sldMkLst>
          <pc:docMk/>
          <pc:sldMk cId="3378885447" sldId="21474791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E3F47-1EF8-449E-AF2A-6893B256645D}" type="datetimeFigureOut">
              <a:rPr lang="de-DE" smtClean="0"/>
              <a:t>22.02.24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49F01-070F-4DA7-B670-FE81658F4AD1}" type="slidenum">
              <a:rPr lang="de-DE" smtClean="0"/>
              <a:t>‹#›</a:t>
            </a:fld>
            <a:endParaRPr lang="de-DE"/>
          </a:p>
        </p:txBody>
      </p:sp>
    </p:spTree>
    <p:extLst>
      <p:ext uri="{BB962C8B-B14F-4D97-AF65-F5344CB8AC3E}">
        <p14:creationId xmlns:p14="http://schemas.microsoft.com/office/powerpoint/2010/main" val="370200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4C49F01-070F-4DA7-B670-FE81658F4AD1}" type="slidenum">
              <a:rPr lang="de-DE" smtClean="0"/>
              <a:t>1</a:t>
            </a:fld>
            <a:endParaRPr lang="de-DE"/>
          </a:p>
        </p:txBody>
      </p:sp>
    </p:spTree>
    <p:extLst>
      <p:ext uri="{BB962C8B-B14F-4D97-AF65-F5344CB8AC3E}">
        <p14:creationId xmlns:p14="http://schemas.microsoft.com/office/powerpoint/2010/main" val="116795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2</a:t>
            </a:fld>
            <a:endParaRPr lang="de-DE"/>
          </a:p>
        </p:txBody>
      </p:sp>
    </p:spTree>
    <p:extLst>
      <p:ext uri="{BB962C8B-B14F-4D97-AF65-F5344CB8AC3E}">
        <p14:creationId xmlns:p14="http://schemas.microsoft.com/office/powerpoint/2010/main" val="27663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11</a:t>
            </a:fld>
            <a:endParaRPr lang="de-DE"/>
          </a:p>
        </p:txBody>
      </p:sp>
    </p:spTree>
    <p:extLst>
      <p:ext uri="{BB962C8B-B14F-4D97-AF65-F5344CB8AC3E}">
        <p14:creationId xmlns:p14="http://schemas.microsoft.com/office/powerpoint/2010/main" val="398349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4C49F01-070F-4DA7-B670-FE81658F4AD1}" type="slidenum">
              <a:rPr lang="de-DE" smtClean="0"/>
              <a:t>12</a:t>
            </a:fld>
            <a:endParaRPr lang="de-DE"/>
          </a:p>
        </p:txBody>
      </p:sp>
    </p:spTree>
    <p:extLst>
      <p:ext uri="{BB962C8B-B14F-4D97-AF65-F5344CB8AC3E}">
        <p14:creationId xmlns:p14="http://schemas.microsoft.com/office/powerpoint/2010/main" val="142073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39F6F0-6650-40DB-B5FA-86A70CF89902}" type="datetimeFigureOut">
              <a:rPr lang="de-DE" smtClean="0"/>
              <a:pPr/>
              <a:t>22.02.24</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1F40A6-DE98-499A-8122-D6567B6431F0}" type="slidenum">
              <a:rPr lang="de-DE" smtClean="0"/>
              <a:pPr/>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2721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22.02.24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pic>
        <p:nvPicPr>
          <p:cNvPr id="7" name="Picture 2" descr="Home · Global Power Platform Bootcamp">
            <a:extLst>
              <a:ext uri="{FF2B5EF4-FFF2-40B4-BE49-F238E27FC236}">
                <a16:creationId xmlns:a16="http://schemas.microsoft.com/office/drawing/2014/main" id="{4B43BAD7-6711-98A2-9DAB-FC9A941754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385D18-9797-77F0-40A9-93787D1FCE85}"/>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1780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t>22.02.24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pic>
        <p:nvPicPr>
          <p:cNvPr id="7" name="Picture 2" descr="Home · Global Power Platform Bootcamp">
            <a:extLst>
              <a:ext uri="{FF2B5EF4-FFF2-40B4-BE49-F238E27FC236}">
                <a16:creationId xmlns:a16="http://schemas.microsoft.com/office/drawing/2014/main" id="{487D958C-0A77-5FAE-2D87-5B6DDFC56A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725F15E-2932-BA3A-A438-67D77C9003E4}"/>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4152511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cxnSp>
        <p:nvCxnSpPr>
          <p:cNvPr id="14" name="Gerader Verbinder 13"/>
          <p:cNvCxnSpPr/>
          <p:nvPr userDrawn="1"/>
        </p:nvCxnSpPr>
        <p:spPr>
          <a:xfrm>
            <a:off x="568325" y="1106488"/>
            <a:ext cx="7920000"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 name="Gerade Verbindung 12"/>
          <p:cNvCxnSpPr/>
          <p:nvPr userDrawn="1"/>
        </p:nvCxnSpPr>
        <p:spPr bwMode="gray">
          <a:xfrm>
            <a:off x="-144016" y="5842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8" name="Textfeld 7"/>
          <p:cNvSpPr txBox="1"/>
          <p:nvPr userDrawn="1"/>
        </p:nvSpPr>
        <p:spPr bwMode="gray">
          <a:xfrm>
            <a:off x="-277905" y="5362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9" name="Gerade Verbindung 12"/>
          <p:cNvCxnSpPr/>
          <p:nvPr userDrawn="1"/>
        </p:nvCxnSpPr>
        <p:spPr bwMode="gray">
          <a:xfrm>
            <a:off x="-144016" y="34290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0" name="Textfeld 9"/>
          <p:cNvSpPr txBox="1"/>
          <p:nvPr userDrawn="1"/>
        </p:nvSpPr>
        <p:spPr bwMode="gray">
          <a:xfrm>
            <a:off x="-220197" y="3381079"/>
            <a:ext cx="38472" cy="92333"/>
          </a:xfrm>
          <a:prstGeom prst="rect">
            <a:avLst/>
          </a:prstGeom>
          <a:noFill/>
        </p:spPr>
        <p:txBody>
          <a:bodyPr wrap="none" lIns="0" tIns="0" rIns="0" bIns="0" rtlCol="0">
            <a:spAutoFit/>
          </a:bodyPr>
          <a:lstStyle/>
          <a:p>
            <a:pPr algn="r"/>
            <a:r>
              <a:rPr lang="de-DE" sz="600">
                <a:solidFill>
                  <a:schemeClr val="bg1">
                    <a:lumMod val="50000"/>
                  </a:schemeClr>
                </a:solidFill>
              </a:rPr>
              <a:t>0</a:t>
            </a:r>
          </a:p>
        </p:txBody>
      </p:sp>
      <p:cxnSp>
        <p:nvCxnSpPr>
          <p:cNvPr id="11" name="Gerade Verbindung 12"/>
          <p:cNvCxnSpPr/>
          <p:nvPr userDrawn="1"/>
        </p:nvCxnSpPr>
        <p:spPr bwMode="gray">
          <a:xfrm>
            <a:off x="-144016" y="6273800"/>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277905" y="6225879"/>
            <a:ext cx="96180" cy="92333"/>
          </a:xfrm>
          <a:prstGeom prst="rect">
            <a:avLst/>
          </a:prstGeom>
          <a:noFill/>
        </p:spPr>
        <p:txBody>
          <a:bodyPr wrap="none" lIns="0" tIns="0" rIns="0" bIns="0" rtlCol="0">
            <a:spAutoFit/>
          </a:bodyPr>
          <a:lstStyle/>
          <a:p>
            <a:pPr algn="r"/>
            <a:r>
              <a:rPr lang="de-DE" sz="600">
                <a:solidFill>
                  <a:schemeClr val="bg1">
                    <a:lumMod val="50000"/>
                  </a:schemeClr>
                </a:solidFill>
              </a:rPr>
              <a:t>7,9</a:t>
            </a:r>
          </a:p>
        </p:txBody>
      </p:sp>
      <p:cxnSp>
        <p:nvCxnSpPr>
          <p:cNvPr id="15" name="Gerade Verbindung 12"/>
          <p:cNvCxnSpPr/>
          <p:nvPr userDrawn="1"/>
        </p:nvCxnSpPr>
        <p:spPr bwMode="gray">
          <a:xfrm rot="16200000">
            <a:off x="4963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bwMode="gray">
          <a:xfrm>
            <a:off x="481763" y="7029300"/>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cxnSp>
        <p:nvCxnSpPr>
          <p:cNvPr id="17" name="Gerade Verbindung 12"/>
          <p:cNvCxnSpPr/>
          <p:nvPr userDrawn="1"/>
        </p:nvCxnSpPr>
        <p:spPr bwMode="gray">
          <a:xfrm rot="16200000">
            <a:off x="3252217"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userDrawn="1"/>
        </p:nvSpPr>
        <p:spPr bwMode="gray">
          <a:xfrm>
            <a:off x="3276135"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19" name="Gerade Verbindung 12"/>
          <p:cNvCxnSpPr/>
          <p:nvPr userDrawn="1"/>
        </p:nvCxnSpPr>
        <p:spPr bwMode="gray">
          <a:xfrm rot="16200000">
            <a:off x="6023992"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0" name="Textfeld 19"/>
          <p:cNvSpPr txBox="1"/>
          <p:nvPr userDrawn="1"/>
        </p:nvSpPr>
        <p:spPr bwMode="gray">
          <a:xfrm>
            <a:off x="6076764" y="7029300"/>
            <a:ext cx="38472" cy="92333"/>
          </a:xfrm>
          <a:prstGeom prst="rect">
            <a:avLst/>
          </a:prstGeom>
          <a:noFill/>
        </p:spPr>
        <p:txBody>
          <a:bodyPr wrap="none" lIns="0" tIns="0" rIns="0" bIns="0" rtlCol="0">
            <a:spAutoFit/>
          </a:bodyPr>
          <a:lstStyle/>
          <a:p>
            <a:pPr algn="ctr"/>
            <a:r>
              <a:rPr lang="de-DE" sz="600">
                <a:solidFill>
                  <a:schemeClr val="bg1">
                    <a:lumMod val="50000"/>
                  </a:schemeClr>
                </a:solidFill>
              </a:rPr>
              <a:t>0</a:t>
            </a:r>
          </a:p>
        </p:txBody>
      </p:sp>
      <p:cxnSp>
        <p:nvCxnSpPr>
          <p:cNvPr id="21" name="Gerade Verbindung 12"/>
          <p:cNvCxnSpPr/>
          <p:nvPr userDrawn="1"/>
        </p:nvCxnSpPr>
        <p:spPr bwMode="gray">
          <a:xfrm rot="16200000">
            <a:off x="8787830" y="6930008"/>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bwMode="gray">
          <a:xfrm>
            <a:off x="8811748" y="7029300"/>
            <a:ext cx="96180" cy="92333"/>
          </a:xfrm>
          <a:prstGeom prst="rect">
            <a:avLst/>
          </a:prstGeom>
          <a:noFill/>
        </p:spPr>
        <p:txBody>
          <a:bodyPr wrap="none" lIns="0" tIns="0" rIns="0" bIns="0" rtlCol="0">
            <a:spAutoFit/>
          </a:bodyPr>
          <a:lstStyle/>
          <a:p>
            <a:pPr algn="ctr"/>
            <a:r>
              <a:rPr lang="de-DE" sz="600">
                <a:solidFill>
                  <a:schemeClr val="bg1">
                    <a:lumMod val="50000"/>
                  </a:schemeClr>
                </a:solidFill>
              </a:rPr>
              <a:t>7,7</a:t>
            </a:r>
          </a:p>
        </p:txBody>
      </p:sp>
      <p:cxnSp>
        <p:nvCxnSpPr>
          <p:cNvPr id="23" name="Gerade Verbindung 12"/>
          <p:cNvCxnSpPr/>
          <p:nvPr userDrawn="1"/>
        </p:nvCxnSpPr>
        <p:spPr bwMode="gray">
          <a:xfrm rot="16200000">
            <a:off x="11546905" y="6930007"/>
            <a:ext cx="144016" cy="0"/>
          </a:xfrm>
          <a:prstGeom prst="line">
            <a:avLst/>
          </a:prstGeom>
          <a:ln>
            <a:solidFill>
              <a:schemeClr val="bg1">
                <a:lumMod val="50000"/>
              </a:schemeClr>
            </a:solidFill>
            <a:headEnd type="diamond" w="sm" len="sm"/>
            <a:tailEnd type="none"/>
          </a:ln>
        </p:spPr>
        <p:style>
          <a:lnRef idx="1">
            <a:schemeClr val="accent1"/>
          </a:lnRef>
          <a:fillRef idx="0">
            <a:schemeClr val="accent1"/>
          </a:fillRef>
          <a:effectRef idx="0">
            <a:schemeClr val="accent1"/>
          </a:effectRef>
          <a:fontRef idx="minor">
            <a:schemeClr val="tx1"/>
          </a:fontRef>
        </p:style>
      </p:cxnSp>
      <p:sp>
        <p:nvSpPr>
          <p:cNvPr id="24" name="Textfeld 23"/>
          <p:cNvSpPr txBox="1"/>
          <p:nvPr userDrawn="1"/>
        </p:nvSpPr>
        <p:spPr bwMode="gray">
          <a:xfrm>
            <a:off x="11532351" y="7029299"/>
            <a:ext cx="173124" cy="92333"/>
          </a:xfrm>
          <a:prstGeom prst="rect">
            <a:avLst/>
          </a:prstGeom>
          <a:noFill/>
        </p:spPr>
        <p:txBody>
          <a:bodyPr wrap="none" lIns="0" tIns="0" rIns="0" bIns="0" rtlCol="0">
            <a:spAutoFit/>
          </a:bodyPr>
          <a:lstStyle/>
          <a:p>
            <a:pPr algn="ctr"/>
            <a:r>
              <a:rPr lang="de-DE" sz="600">
                <a:solidFill>
                  <a:schemeClr val="bg1">
                    <a:lumMod val="50000"/>
                  </a:schemeClr>
                </a:solidFill>
              </a:rPr>
              <a:t>15,35</a:t>
            </a:r>
          </a:p>
        </p:txBody>
      </p:sp>
      <p:sp>
        <p:nvSpPr>
          <p:cNvPr id="25" name="Titel 11"/>
          <p:cNvSpPr>
            <a:spLocks noGrp="1"/>
          </p:cNvSpPr>
          <p:nvPr>
            <p:ph type="title"/>
          </p:nvPr>
        </p:nvSpPr>
        <p:spPr>
          <a:xfrm>
            <a:off x="563240" y="565150"/>
            <a:ext cx="10515600" cy="496321"/>
          </a:xfrm>
        </p:spPr>
        <p:txBody>
          <a:bodyPr>
            <a:noAutofit/>
          </a:bodyPr>
          <a:lstStyle/>
          <a:p>
            <a:r>
              <a:rPr lang="de-DE" dirty="0"/>
              <a:t>Titelmasterformat durch Klicken bearbeiten</a:t>
            </a:r>
          </a:p>
        </p:txBody>
      </p:sp>
      <p:cxnSp>
        <p:nvCxnSpPr>
          <p:cNvPr id="27" name="Gerader Verbinder 26"/>
          <p:cNvCxnSpPr/>
          <p:nvPr userDrawn="1"/>
        </p:nvCxnSpPr>
        <p:spPr>
          <a:xfrm>
            <a:off x="568325" y="1106488"/>
            <a:ext cx="11050588" cy="0"/>
          </a:xfrm>
          <a:prstGeom prst="line">
            <a:avLst/>
          </a:prstGeom>
          <a:ln w="952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FADDA340-F9E2-4AD5-8B6E-500A045DE07D}"/>
              </a:ext>
            </a:extLst>
          </p:cNvPr>
          <p:cNvSpPr>
            <a:spLocks noGrp="1"/>
          </p:cNvSpPr>
          <p:nvPr>
            <p:ph type="body" sz="quarter" idx="10"/>
          </p:nvPr>
        </p:nvSpPr>
        <p:spPr>
          <a:xfrm>
            <a:off x="563240" y="1304926"/>
            <a:ext cx="11062853" cy="49799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2" name="Picture 2" descr="Home · Global Power Platform Bootcamp">
            <a:extLst>
              <a:ext uri="{FF2B5EF4-FFF2-40B4-BE49-F238E27FC236}">
                <a16:creationId xmlns:a16="http://schemas.microsoft.com/office/drawing/2014/main" id="{366012B2-A969-3FC6-9A1D-D258D07525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84853C-0F61-24F6-BFC2-568C1E6D97FA}"/>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827715932"/>
      </p:ext>
    </p:extLst>
  </p:cSld>
  <p:clrMapOvr>
    <a:masterClrMapping/>
  </p:clrMapOvr>
  <p:extLst>
    <p:ext uri="{DCECCB84-F9BA-43D5-87BE-67443E8EF086}">
      <p15:sldGuideLst xmlns:p15="http://schemas.microsoft.com/office/powerpoint/2012/main">
        <p15:guide id="1" orient="horz" pos="697">
          <p15:clr>
            <a:srgbClr val="FBAE40"/>
          </p15:clr>
        </p15:guide>
        <p15:guide id="2" pos="3840">
          <p15:clr>
            <a:srgbClr val="FBAE40"/>
          </p15:clr>
        </p15:guide>
        <p15:guide id="3" orient="horz" pos="2160">
          <p15:clr>
            <a:srgbClr val="FBAE40"/>
          </p15:clr>
        </p15:guide>
        <p15:guide id="4" orient="horz" pos="3959">
          <p15:clr>
            <a:srgbClr val="FBAE40"/>
          </p15:clr>
        </p15:guide>
        <p15:guide id="5" pos="2096">
          <p15:clr>
            <a:srgbClr val="FBAE40"/>
          </p15:clr>
        </p15:guide>
        <p15:guide id="6" pos="358">
          <p15:clr>
            <a:srgbClr val="FBAE40"/>
          </p15:clr>
        </p15:guide>
        <p15:guide id="7" pos="5581">
          <p15:clr>
            <a:srgbClr val="FBAE40"/>
          </p15:clr>
        </p15:guide>
        <p15:guide id="8" pos="7319">
          <p15:clr>
            <a:srgbClr val="FBAE40"/>
          </p15:clr>
        </p15:guide>
        <p15:guide id="9" orient="horz" pos="618">
          <p15:clr>
            <a:srgbClr val="FBAE40"/>
          </p15:clr>
        </p15:guide>
        <p15:guide id="10" orient="horz" pos="356">
          <p15:clr>
            <a:srgbClr val="FBAE40"/>
          </p15:clr>
        </p15:guide>
        <p15:guide id="11" orient="horz" pos="8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61872" y="1820863"/>
            <a:ext cx="8595360" cy="435133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9F6F0-6650-40DB-B5FA-86A70CF89902}" type="datetimeFigureOut">
              <a:rPr lang="de-DE" smtClean="0"/>
              <a:pPr/>
              <a:t>22.02.24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A1F40A6-DE98-499A-8122-D6567B6431F0}" type="slidenum">
              <a:rPr lang="de-DE" smtClean="0"/>
              <a:pPr/>
              <a:t>‹#›</a:t>
            </a:fld>
            <a:endParaRPr lang="de-DE" dirty="0"/>
          </a:p>
        </p:txBody>
      </p:sp>
      <p:pic>
        <p:nvPicPr>
          <p:cNvPr id="7" name="Picture 2" descr="Home · Global Power Platform Bootcamp">
            <a:extLst>
              <a:ext uri="{FF2B5EF4-FFF2-40B4-BE49-F238E27FC236}">
                <a16:creationId xmlns:a16="http://schemas.microsoft.com/office/drawing/2014/main" id="{D793B4F1-8EE8-B4BB-CD5D-02810EB1EB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068BBC-6A71-A742-A2A1-E494E2765FAE}"/>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37897456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039F6F0-6650-40DB-B5FA-86A70CF89902}" type="datetimeFigureOut">
              <a:rPr lang="de-DE" smtClean="0"/>
              <a:t>22.02.24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A1F40A6-DE98-499A-8122-D6567B6431F0}" type="slidenum">
              <a:rPr lang="de-DE" smtClean="0"/>
              <a:t>‹#›</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 descr="Home · Global Power Platform Bootcamp">
            <a:extLst>
              <a:ext uri="{FF2B5EF4-FFF2-40B4-BE49-F238E27FC236}">
                <a16:creationId xmlns:a16="http://schemas.microsoft.com/office/drawing/2014/main" id="{A2AB83FC-1164-880F-8A3D-B0C99EEEA0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D27FBEE-D77F-0F71-6081-AE3BE784E2DC}"/>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103491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onsolas" panose="020B0609020204030204" pitchFamily="49" charset="0"/>
              </a:defRPr>
            </a:lvl1p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atin typeface="Consolas" panose="020B0609020204030204" pitchFamily="49" charset="0"/>
              </a:defRPr>
            </a:lvl1pPr>
            <a:lvl2pPr>
              <a:defRPr sz="1600">
                <a:latin typeface="Consolas" panose="020B0609020204030204" pitchFamily="49" charset="0"/>
              </a:defRPr>
            </a:lvl2pPr>
            <a:lvl3pPr>
              <a:defRPr sz="1400">
                <a:latin typeface="Consolas" panose="020B0609020204030204" pitchFamily="49" charset="0"/>
              </a:defRPr>
            </a:lvl3pPr>
            <a:lvl4pPr>
              <a:defRPr sz="1400">
                <a:latin typeface="Consolas" panose="020B0609020204030204" pitchFamily="49" charset="0"/>
              </a:defRPr>
            </a:lvl4pPr>
            <a:lvl5pPr>
              <a:defRPr sz="1400">
                <a:latin typeface="Consolas" panose="020B06090202040302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039F6F0-6650-40DB-B5FA-86A70CF89902}" type="datetimeFigureOut">
              <a:rPr lang="de-DE" smtClean="0"/>
              <a:t>22.02.24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pic>
        <p:nvPicPr>
          <p:cNvPr id="8" name="Picture 2" descr="Home · Global Power Platform Bootcamp">
            <a:extLst>
              <a:ext uri="{FF2B5EF4-FFF2-40B4-BE49-F238E27FC236}">
                <a16:creationId xmlns:a16="http://schemas.microsoft.com/office/drawing/2014/main" id="{8DC0BA9E-F1D3-5EC1-4F71-21AE9E0194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404312-7E30-7DD8-7B8E-365F66E3AD93}"/>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18746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mj-lt"/>
              </a:defRPr>
            </a:lvl1pPr>
            <a:lvl2pPr>
              <a:defRPr sz="1600">
                <a:latin typeface="+mj-lt"/>
              </a:defRPr>
            </a:lvl2pPr>
            <a:lvl3pPr>
              <a:defRPr sz="14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039F6F0-6650-40DB-B5FA-86A70CF89902}" type="datetimeFigureOut">
              <a:rPr lang="de-DE" smtClean="0"/>
              <a:t>22.02.24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A1F40A6-DE98-499A-8122-D6567B6431F0}" type="slidenum">
              <a:rPr lang="de-DE" smtClean="0"/>
              <a:t>‹#›</a:t>
            </a:fld>
            <a:endParaRPr lang="de-DE"/>
          </a:p>
        </p:txBody>
      </p:sp>
      <p:pic>
        <p:nvPicPr>
          <p:cNvPr id="2" name="Picture 2" descr="Home · Global Power Platform Bootcamp">
            <a:extLst>
              <a:ext uri="{FF2B5EF4-FFF2-40B4-BE49-F238E27FC236}">
                <a16:creationId xmlns:a16="http://schemas.microsoft.com/office/drawing/2014/main" id="{ADEE22A6-2961-F873-B1F6-F851001E1C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607A263-13DE-BD7C-94E7-BA946D0CD5FE}"/>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628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9F6F0-6650-40DB-B5FA-86A70CF89902}" type="datetimeFigureOut">
              <a:rPr lang="de-DE" smtClean="0"/>
              <a:t>22.02.24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A1F40A6-DE98-499A-8122-D6567B6431F0}" type="slidenum">
              <a:rPr lang="de-DE" smtClean="0"/>
              <a:t>‹#›</a:t>
            </a:fld>
            <a:endParaRPr lang="de-DE"/>
          </a:p>
        </p:txBody>
      </p:sp>
      <p:pic>
        <p:nvPicPr>
          <p:cNvPr id="2" name="Picture 2" descr="Home · Global Power Platform Bootcamp">
            <a:extLst>
              <a:ext uri="{FF2B5EF4-FFF2-40B4-BE49-F238E27FC236}">
                <a16:creationId xmlns:a16="http://schemas.microsoft.com/office/drawing/2014/main" id="{AD44C5DF-FCC9-BC9A-2876-E27A1D7AC0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4063F45-DCF4-560C-64EB-14076EFB264A}"/>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359496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9F6F0-6650-40DB-B5FA-86A70CF89902}" type="datetimeFigureOut">
              <a:rPr lang="de-DE" smtClean="0"/>
              <a:t>22.02.24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A1F40A6-DE98-499A-8122-D6567B6431F0}" type="slidenum">
              <a:rPr lang="de-DE" smtClean="0"/>
              <a:t>‹#›</a:t>
            </a:fld>
            <a:endParaRPr lang="de-DE"/>
          </a:p>
        </p:txBody>
      </p:sp>
      <p:pic>
        <p:nvPicPr>
          <p:cNvPr id="5" name="Picture 2" descr="Home · Global Power Platform Bootcamp">
            <a:extLst>
              <a:ext uri="{FF2B5EF4-FFF2-40B4-BE49-F238E27FC236}">
                <a16:creationId xmlns:a16="http://schemas.microsoft.com/office/drawing/2014/main" id="{393550B9-6882-0591-1CFD-92E84EDDF3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61FAE3-2DF8-E89B-79FD-8E5FE097ADFB}"/>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1600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22.02.24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A1F40A6-DE98-499A-8122-D6567B6431F0}" type="slidenum">
              <a:rPr lang="de-DE" smtClean="0"/>
              <a:t>‹#›</a:t>
            </a:fld>
            <a:endParaRPr lang="de-DE"/>
          </a:p>
        </p:txBody>
      </p:sp>
      <p:pic>
        <p:nvPicPr>
          <p:cNvPr id="8" name="Picture 2" descr="Home · Global Power Platform Bootcamp">
            <a:extLst>
              <a:ext uri="{FF2B5EF4-FFF2-40B4-BE49-F238E27FC236}">
                <a16:creationId xmlns:a16="http://schemas.microsoft.com/office/drawing/2014/main" id="{20EE8B0F-414B-F092-D3A8-908075E346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5835" y="-7396"/>
            <a:ext cx="1299209" cy="13693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C40C47B-24D5-5C2B-046D-4123FDC9F772}"/>
              </a:ext>
            </a:extLst>
          </p:cNvPr>
          <p:cNvPicPr>
            <a:picLocks noChangeAspect="1"/>
          </p:cNvPicPr>
          <p:nvPr userDrawn="1"/>
        </p:nvPicPr>
        <p:blipFill>
          <a:blip r:embed="rId3"/>
          <a:stretch>
            <a:fillRect/>
          </a:stretch>
        </p:blipFill>
        <p:spPr>
          <a:xfrm>
            <a:off x="457200" y="6399165"/>
            <a:ext cx="7772400" cy="458835"/>
          </a:xfrm>
          <a:prstGeom prst="rect">
            <a:avLst/>
          </a:prstGeom>
        </p:spPr>
      </p:pic>
    </p:spTree>
    <p:extLst>
      <p:ext uri="{BB962C8B-B14F-4D97-AF65-F5344CB8AC3E}">
        <p14:creationId xmlns:p14="http://schemas.microsoft.com/office/powerpoint/2010/main" val="296328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9F6F0-6650-40DB-B5FA-86A70CF89902}" type="datetimeFigureOut">
              <a:rPr lang="de-DE" smtClean="0"/>
              <a:t>22.02.24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81CF0DA5-D945-BE43-BB04-D62DF32C1835}" type="slidenum">
              <a:rPr lang="de-DE" smtClean="0"/>
              <a:pPr/>
              <a:t>‹#›</a:t>
            </a:fld>
            <a:endParaRPr lang="de-DE" dirty="0"/>
          </a:p>
        </p:txBody>
      </p:sp>
    </p:spTree>
    <p:extLst>
      <p:ext uri="{BB962C8B-B14F-4D97-AF65-F5344CB8AC3E}">
        <p14:creationId xmlns:p14="http://schemas.microsoft.com/office/powerpoint/2010/main" val="196389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39F6F0-6650-40DB-B5FA-86A70CF89902}" type="datetimeFigureOut">
              <a:rPr lang="de-DE" smtClean="0"/>
              <a:pPr/>
              <a:t>22.02.24</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bg1"/>
                </a:solidFill>
              </a:defRPr>
            </a:lvl1pPr>
          </a:lstStyle>
          <a:p>
            <a:fld id="{DCA06D64-7F8B-0247-8CA0-7902456782A3}" type="slidenum">
              <a:rPr lang="de-DE" smtClean="0"/>
              <a:pPr/>
              <a:t>‹#›</a:t>
            </a:fld>
            <a:endParaRPr lang="de-DE" dirty="0"/>
          </a:p>
        </p:txBody>
      </p:sp>
    </p:spTree>
    <p:extLst>
      <p:ext uri="{BB962C8B-B14F-4D97-AF65-F5344CB8AC3E}">
        <p14:creationId xmlns:p14="http://schemas.microsoft.com/office/powerpoint/2010/main" val="315584893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15.sv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1.sv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key-vault/general/overview" TargetMode="External"/><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btelligent.com/" TargetMode="Externa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learn.microsoft.com/en-us/fabric/admin/about-tenant-setting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427446" cy="3329581"/>
          </a:xfrm>
        </p:spPr>
        <p:txBody>
          <a:bodyPr>
            <a:normAutofit/>
          </a:bodyPr>
          <a:lstStyle/>
          <a:p>
            <a:r>
              <a:rPr lang="en-GB" sz="4800" b="1" dirty="0">
                <a:solidFill>
                  <a:schemeClr val="tx1">
                    <a:lumMod val="85000"/>
                  </a:schemeClr>
                </a:solidFill>
                <a:latin typeface="Exo"/>
              </a:rPr>
              <a:t>Microsoft Fabric Tenant Setting</a:t>
            </a:r>
            <a:br>
              <a:rPr lang="en-GB" sz="4800" b="1" dirty="0">
                <a:solidFill>
                  <a:schemeClr val="tx1">
                    <a:lumMod val="85000"/>
                  </a:schemeClr>
                </a:solidFill>
                <a:latin typeface="Exo"/>
              </a:rPr>
            </a:br>
            <a:r>
              <a:rPr lang="en-GB" sz="4800" b="1" dirty="0">
                <a:solidFill>
                  <a:schemeClr val="tx1">
                    <a:lumMod val="85000"/>
                  </a:schemeClr>
                </a:solidFill>
                <a:latin typeface="Exo"/>
              </a:rPr>
              <a:t>Do I care </a:t>
            </a:r>
            <a:r>
              <a:rPr lang="en-GB" sz="4800" b="1">
                <a:solidFill>
                  <a:schemeClr val="tx1">
                    <a:lumMod val="85000"/>
                  </a:schemeClr>
                </a:solidFill>
                <a:latin typeface="Exo"/>
              </a:rPr>
              <a:t>or not?!</a:t>
            </a:r>
            <a:endParaRPr lang="de-DE" sz="4800" dirty="0">
              <a:solidFill>
                <a:schemeClr val="tx1">
                  <a:lumMod val="85000"/>
                </a:schemeClr>
              </a:solidFill>
              <a:latin typeface="Consolas" panose="020B0609020204030204" pitchFamily="49" charset="0"/>
            </a:endParaRPr>
          </a:p>
        </p:txBody>
      </p:sp>
      <p:sp>
        <p:nvSpPr>
          <p:cNvPr id="3" name="Subtitle 2"/>
          <p:cNvSpPr>
            <a:spLocks noGrp="1"/>
          </p:cNvSpPr>
          <p:nvPr>
            <p:ph type="subTitle" idx="1"/>
          </p:nvPr>
        </p:nvSpPr>
        <p:spPr>
          <a:xfrm>
            <a:off x="1154954" y="4800600"/>
            <a:ext cx="9418320" cy="1691640"/>
          </a:xfrm>
        </p:spPr>
        <p:txBody>
          <a:bodyPr/>
          <a:lstStyle/>
          <a:p>
            <a:r>
              <a:rPr lang="de-DE" dirty="0" err="1">
                <a:latin typeface="Consolas" panose="020B0609020204030204" pitchFamily="49" charset="0"/>
                <a:ea typeface="Verdana" panose="020B0604030504040204" pitchFamily="34" charset="0"/>
                <a:cs typeface="Verdana" panose="020B0604030504040204" pitchFamily="34" charset="0"/>
              </a:rPr>
              <a:t>Using</a:t>
            </a:r>
            <a:r>
              <a:rPr lang="de-DE" dirty="0">
                <a:latin typeface="Consolas" panose="020B0609020204030204" pitchFamily="49" charset="0"/>
                <a:ea typeface="Verdana" panose="020B0604030504040204" pitchFamily="34" charset="0"/>
                <a:cs typeface="Verdana" panose="020B0604030504040204" pitchFamily="34" charset="0"/>
              </a:rPr>
              <a:t> Microsoft Fabric</a:t>
            </a:r>
          </a:p>
        </p:txBody>
      </p:sp>
      <p:sp>
        <p:nvSpPr>
          <p:cNvPr id="4" name="Subtitle 2"/>
          <p:cNvSpPr txBox="1">
            <a:spLocks/>
          </p:cNvSpPr>
          <p:nvPr/>
        </p:nvSpPr>
        <p:spPr>
          <a:xfrm>
            <a:off x="1154954" y="5772728"/>
            <a:ext cx="9439154" cy="9975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Tom Martens @ Global Power </a:t>
            </a:r>
            <a:r>
              <a:rPr lang="de-DE" sz="1600" dirty="0" err="1">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Platform</a:t>
            </a:r>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 Bootcamp (Hamburg)</a:t>
            </a:r>
          </a:p>
          <a:p>
            <a:pPr algn="l"/>
            <a:r>
              <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rPr>
              <a:t>2024-02-24</a:t>
            </a:r>
          </a:p>
          <a:p>
            <a:pPr algn="l"/>
            <a:endParaRPr lang="de-DE" sz="1600" dirty="0">
              <a:solidFill>
                <a:schemeClr val="tx1">
                  <a:lumMod val="85000"/>
                </a:schemeClr>
              </a:solidFill>
              <a:latin typeface="Consolas" panose="020B0609020204030204" pitchFamily="49" charset="0"/>
              <a:ea typeface="Verdana" panose="020B0604030504040204" pitchFamily="34" charset="0"/>
              <a:cs typeface="Verdana" panose="020B0604030504040204" pitchFamily="34" charset="0"/>
            </a:endParaRPr>
          </a:p>
        </p:txBody>
      </p:sp>
      <p:pic>
        <p:nvPicPr>
          <p:cNvPr id="6" name="Picture 5" descr="A close-up of a person's face&#10;&#10;Description automatically generated">
            <a:extLst>
              <a:ext uri="{FF2B5EF4-FFF2-40B4-BE49-F238E27FC236}">
                <a16:creationId xmlns:a16="http://schemas.microsoft.com/office/drawing/2014/main" id="{561BF0ED-7EA6-73E6-B4D6-C31351473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789" y="87745"/>
            <a:ext cx="4329230" cy="2435192"/>
          </a:xfrm>
          <a:prstGeom prst="rect">
            <a:avLst/>
          </a:prstGeom>
        </p:spPr>
      </p:pic>
    </p:spTree>
    <p:extLst>
      <p:ext uri="{BB962C8B-B14F-4D97-AF65-F5344CB8AC3E}">
        <p14:creationId xmlns:p14="http://schemas.microsoft.com/office/powerpoint/2010/main" val="321180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6989-DA43-7C7D-0785-8D221CD3F5E3}"/>
              </a:ext>
            </a:extLst>
          </p:cNvPr>
          <p:cNvSpPr>
            <a:spLocks noGrp="1"/>
          </p:cNvSpPr>
          <p:nvPr>
            <p:ph type="title"/>
          </p:nvPr>
        </p:nvSpPr>
        <p:spPr>
          <a:xfrm>
            <a:off x="803275" y="365760"/>
            <a:ext cx="10151237" cy="1325562"/>
          </a:xfrm>
        </p:spPr>
        <p:txBody>
          <a:bodyPr anchor="t"/>
          <a:lstStyle/>
          <a:p>
            <a:r>
              <a:rPr lang="en-DE" dirty="0"/>
              <a:t>Some words about </a:t>
            </a:r>
            <a:br>
              <a:rPr lang="en-DE" dirty="0"/>
            </a:br>
            <a:r>
              <a:rPr lang="en-DE" dirty="0"/>
              <a:t>Entra Id Groups</a:t>
            </a:r>
          </a:p>
        </p:txBody>
      </p:sp>
      <p:sp>
        <p:nvSpPr>
          <p:cNvPr id="3" name="Content Placeholder 2">
            <a:extLst>
              <a:ext uri="{FF2B5EF4-FFF2-40B4-BE49-F238E27FC236}">
                <a16:creationId xmlns:a16="http://schemas.microsoft.com/office/drawing/2014/main" id="{4EFD467C-63E6-B076-FB7D-8907F5CF66E8}"/>
              </a:ext>
            </a:extLst>
          </p:cNvPr>
          <p:cNvSpPr>
            <a:spLocks noGrp="1"/>
          </p:cNvSpPr>
          <p:nvPr>
            <p:ph idx="1"/>
          </p:nvPr>
        </p:nvSpPr>
        <p:spPr>
          <a:xfrm>
            <a:off x="838200" y="1989139"/>
            <a:ext cx="10424532" cy="4187824"/>
          </a:xfrm>
        </p:spPr>
        <p:txBody>
          <a:bodyPr>
            <a:normAutofit/>
          </a:bodyPr>
          <a:lstStyle/>
          <a:p>
            <a:pPr marL="0" indent="0">
              <a:buNone/>
            </a:pPr>
            <a:r>
              <a:rPr lang="en-NZ" dirty="0"/>
              <a:t>Use security </a:t>
            </a:r>
            <a:r>
              <a:rPr lang="en-NZ" dirty="0" err="1"/>
              <a:t>Entra</a:t>
            </a:r>
            <a:r>
              <a:rPr lang="en-NZ" dirty="0"/>
              <a:t> Id groups wherever possible, and your live as a Power BI Sherpa becomes more simple </a:t>
            </a:r>
            <a:r>
              <a:rPr lang="en-NZ" dirty="0">
                <a:sym typeface="Wingdings" panose="05000000000000000000" pitchFamily="2" charset="2"/>
              </a:rPr>
              <a:t></a:t>
            </a:r>
          </a:p>
          <a:p>
            <a:pPr marL="0" indent="0">
              <a:buNone/>
            </a:pPr>
            <a:endParaRPr lang="en-NZ" dirty="0">
              <a:sym typeface="Wingdings" panose="05000000000000000000" pitchFamily="2" charset="2"/>
            </a:endParaRPr>
          </a:p>
          <a:p>
            <a:pPr marL="0" indent="0">
              <a:buNone/>
            </a:pPr>
            <a:r>
              <a:rPr lang="en-NZ" dirty="0">
                <a:sym typeface="Wingdings" panose="05000000000000000000" pitchFamily="2" charset="2"/>
              </a:rPr>
              <a:t>Think about a naming convention like</a:t>
            </a:r>
            <a:endParaRPr lang="en-NZ" sz="2000" dirty="0">
              <a:sym typeface="Wingdings" panose="05000000000000000000" pitchFamily="2" charset="2"/>
            </a:endParaRPr>
          </a:p>
          <a:p>
            <a:r>
              <a:rPr lang="en-NZ" sz="2000" dirty="0">
                <a:sym typeface="Wingdings" panose="05000000000000000000" pitchFamily="2" charset="2"/>
              </a:rPr>
              <a:t>&lt;location of the AD&gt;-&lt;type&gt;-&lt;service&gt;-&lt;scope&gt;-&lt;?workspace&gt;-&lt;domain&gt;-&lt;role/task&gt;</a:t>
            </a:r>
            <a:br>
              <a:rPr lang="en-NZ" sz="2000" dirty="0">
                <a:sym typeface="Wingdings" panose="05000000000000000000" pitchFamily="2" charset="2"/>
              </a:rPr>
            </a:br>
            <a:br>
              <a:rPr lang="en-NZ" dirty="0">
                <a:solidFill>
                  <a:srgbClr val="333333"/>
                </a:solidFill>
                <a:latin typeface="Segoe UI" panose="020B0502040204020203" pitchFamily="34" charset="0"/>
                <a:sym typeface="Wingdings" panose="05000000000000000000" pitchFamily="2" charset="2"/>
              </a:rPr>
            </a:br>
            <a:r>
              <a:rPr lang="en-NZ" dirty="0" err="1">
                <a:solidFill>
                  <a:srgbClr val="333333"/>
                </a:solidFill>
                <a:latin typeface="Segoe UI" panose="020B0502040204020203" pitchFamily="34" charset="0"/>
                <a:sym typeface="Wingdings" panose="05000000000000000000" pitchFamily="2" charset="2"/>
              </a:rPr>
              <a:t>aad</a:t>
            </a:r>
            <a:r>
              <a:rPr lang="en-NZ" dirty="0">
                <a:solidFill>
                  <a:srgbClr val="333333"/>
                </a:solidFill>
                <a:latin typeface="Segoe UI" panose="020B0502040204020203" pitchFamily="34" charset="0"/>
                <a:sym typeface="Wingdings" panose="05000000000000000000" pitchFamily="2" charset="2"/>
              </a:rPr>
              <a:t>-fun-</a:t>
            </a:r>
            <a:r>
              <a:rPr lang="en-NZ" dirty="0" err="1">
                <a:solidFill>
                  <a:srgbClr val="333333"/>
                </a:solidFill>
                <a:latin typeface="Segoe UI" panose="020B0502040204020203" pitchFamily="34" charset="0"/>
                <a:sym typeface="Wingdings" panose="05000000000000000000" pitchFamily="2" charset="2"/>
              </a:rPr>
              <a:t>pbi</a:t>
            </a:r>
            <a:r>
              <a:rPr lang="en-NZ" dirty="0">
                <a:solidFill>
                  <a:srgbClr val="333333"/>
                </a:solidFill>
                <a:latin typeface="Segoe UI" panose="020B0502040204020203" pitchFamily="34" charset="0"/>
                <a:sym typeface="Wingdings" panose="05000000000000000000" pitchFamily="2" charset="2"/>
              </a:rPr>
              <a:t>-t-_-gateway-admin or</a:t>
            </a:r>
            <a:br>
              <a:rPr lang="en-NZ" dirty="0">
                <a:solidFill>
                  <a:srgbClr val="333333"/>
                </a:solidFill>
                <a:latin typeface="Segoe UI" panose="020B0502040204020203" pitchFamily="34" charset="0"/>
                <a:sym typeface="Wingdings" panose="05000000000000000000" pitchFamily="2" charset="2"/>
              </a:rPr>
            </a:br>
            <a:r>
              <a:rPr lang="en-NZ" dirty="0" err="1">
                <a:solidFill>
                  <a:srgbClr val="333333"/>
                </a:solidFill>
                <a:latin typeface="Segoe UI" panose="020B0502040204020203" pitchFamily="34" charset="0"/>
                <a:sym typeface="Wingdings" panose="05000000000000000000" pitchFamily="2" charset="2"/>
              </a:rPr>
              <a:t>aad</a:t>
            </a:r>
            <a:r>
              <a:rPr lang="en-NZ" dirty="0">
                <a:solidFill>
                  <a:srgbClr val="333333"/>
                </a:solidFill>
                <a:latin typeface="Segoe UI" panose="020B0502040204020203" pitchFamily="34" charset="0"/>
                <a:sym typeface="Wingdings" panose="05000000000000000000" pitchFamily="2" charset="2"/>
              </a:rPr>
              <a:t>-fun-</a:t>
            </a:r>
            <a:r>
              <a:rPr lang="en-NZ" dirty="0" err="1">
                <a:solidFill>
                  <a:srgbClr val="333333"/>
                </a:solidFill>
                <a:latin typeface="Segoe UI" panose="020B0502040204020203" pitchFamily="34" charset="0"/>
                <a:sym typeface="Wingdings" panose="05000000000000000000" pitchFamily="2" charset="2"/>
              </a:rPr>
              <a:t>pbi</a:t>
            </a:r>
            <a:r>
              <a:rPr lang="en-NZ" dirty="0">
                <a:solidFill>
                  <a:srgbClr val="333333"/>
                </a:solidFill>
                <a:latin typeface="Segoe UI" panose="020B0502040204020203" pitchFamily="34" charset="0"/>
                <a:sym typeface="Wingdings" panose="05000000000000000000" pitchFamily="2" charset="2"/>
              </a:rPr>
              <a:t>-t-_-dataset-</a:t>
            </a:r>
            <a:r>
              <a:rPr lang="en-NZ" dirty="0" err="1">
                <a:solidFill>
                  <a:srgbClr val="333333"/>
                </a:solidFill>
                <a:latin typeface="Segoe UI" panose="020B0502040204020203" pitchFamily="34" charset="0"/>
                <a:sym typeface="Wingdings" panose="05000000000000000000" pitchFamily="2" charset="2"/>
              </a:rPr>
              <a:t>AllowInPlaceDatasetSharing</a:t>
            </a:r>
            <a:r>
              <a:rPr lang="en-NZ" dirty="0">
                <a:solidFill>
                  <a:srgbClr val="333333"/>
                </a:solidFill>
                <a:latin typeface="Segoe UI" panose="020B0502040204020203" pitchFamily="34" charset="0"/>
                <a:sym typeface="Wingdings" panose="05000000000000000000" pitchFamily="2" charset="2"/>
              </a:rPr>
              <a:t> or</a:t>
            </a:r>
            <a:br>
              <a:rPr lang="en-NZ" dirty="0">
                <a:solidFill>
                  <a:srgbClr val="333333"/>
                </a:solidFill>
                <a:latin typeface="Segoe UI" panose="020B0502040204020203" pitchFamily="34" charset="0"/>
                <a:sym typeface="Wingdings" panose="05000000000000000000" pitchFamily="2" charset="2"/>
              </a:rPr>
            </a:br>
            <a:r>
              <a:rPr lang="de-DE" dirty="0">
                <a:solidFill>
                  <a:srgbClr val="333333"/>
                </a:solidFill>
                <a:latin typeface="Segoe UI" panose="020B0502040204020203" pitchFamily="34" charset="0"/>
              </a:rPr>
              <a:t>aad-grp-pbi-g-testb2b-dsTestB2B-build </a:t>
            </a:r>
            <a:r>
              <a:rPr lang="de-DE" dirty="0" err="1">
                <a:solidFill>
                  <a:srgbClr val="333333"/>
                </a:solidFill>
                <a:latin typeface="Segoe UI" panose="020B0502040204020203" pitchFamily="34" charset="0"/>
              </a:rPr>
              <a:t>or</a:t>
            </a:r>
            <a:br>
              <a:rPr lang="de-DE" dirty="0">
                <a:solidFill>
                  <a:srgbClr val="333333"/>
                </a:solidFill>
                <a:latin typeface="Segoe UI" panose="020B0502040204020203" pitchFamily="34" charset="0"/>
              </a:rPr>
            </a:br>
            <a:r>
              <a:rPr lang="de-DE" dirty="0" err="1">
                <a:solidFill>
                  <a:srgbClr val="333333"/>
                </a:solidFill>
                <a:latin typeface="Segoe UI" panose="020B0502040204020203" pitchFamily="34" charset="0"/>
              </a:rPr>
              <a:t>aad</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grp</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pbi</a:t>
            </a:r>
            <a:r>
              <a:rPr lang="de-DE" dirty="0">
                <a:solidFill>
                  <a:srgbClr val="333333"/>
                </a:solidFill>
                <a:latin typeface="Segoe UI" panose="020B0502040204020203" pitchFamily="34" charset="0"/>
              </a:rPr>
              <a:t>-g-</a:t>
            </a:r>
            <a:r>
              <a:rPr lang="de-DE" dirty="0" err="1">
                <a:solidFill>
                  <a:srgbClr val="333333"/>
                </a:solidFill>
                <a:latin typeface="Segoe UI" panose="020B0502040204020203" pitchFamily="34" charset="0"/>
              </a:rPr>
              <a:t>newDemo</a:t>
            </a:r>
            <a:r>
              <a:rPr lang="de-DE" dirty="0">
                <a:solidFill>
                  <a:srgbClr val="333333"/>
                </a:solidFill>
                <a:latin typeface="Segoe UI" panose="020B0502040204020203" pitchFamily="34" charset="0"/>
              </a:rPr>
              <a:t>-app-</a:t>
            </a:r>
            <a:r>
              <a:rPr lang="de-DE" dirty="0" err="1">
                <a:solidFill>
                  <a:srgbClr val="333333"/>
                </a:solidFill>
                <a:latin typeface="Segoe UI" panose="020B0502040204020203" pitchFamily="34" charset="0"/>
              </a:rPr>
              <a:t>aud_SeeSomething</a:t>
            </a:r>
            <a:br>
              <a:rPr lang="de-DE" dirty="0">
                <a:solidFill>
                  <a:srgbClr val="333333"/>
                </a:solidFill>
                <a:latin typeface="Segoe UI" panose="020B0502040204020203" pitchFamily="34" charset="0"/>
              </a:rPr>
            </a:br>
            <a:r>
              <a:rPr lang="de-DE" dirty="0" err="1">
                <a:solidFill>
                  <a:srgbClr val="333333"/>
                </a:solidFill>
                <a:latin typeface="Segoe UI" panose="020B0502040204020203" pitchFamily="34" charset="0"/>
              </a:rPr>
              <a:t>aad</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grp</a:t>
            </a:r>
            <a:r>
              <a:rPr lang="de-DE" dirty="0">
                <a:solidFill>
                  <a:srgbClr val="333333"/>
                </a:solidFill>
                <a:latin typeface="Segoe UI" panose="020B0502040204020203" pitchFamily="34" charset="0"/>
              </a:rPr>
              <a:t>-</a:t>
            </a:r>
            <a:r>
              <a:rPr lang="de-DE" dirty="0" err="1">
                <a:solidFill>
                  <a:srgbClr val="333333"/>
                </a:solidFill>
                <a:latin typeface="Segoe UI" panose="020B0502040204020203" pitchFamily="34" charset="0"/>
              </a:rPr>
              <a:t>pbi</a:t>
            </a:r>
            <a:r>
              <a:rPr lang="de-DE" dirty="0">
                <a:solidFill>
                  <a:srgbClr val="333333"/>
                </a:solidFill>
                <a:latin typeface="Segoe UI" panose="020B0502040204020203" pitchFamily="34" charset="0"/>
              </a:rPr>
              <a:t>-g-</a:t>
            </a:r>
            <a:r>
              <a:rPr lang="de-DE" dirty="0" err="1">
                <a:solidFill>
                  <a:srgbClr val="333333"/>
                </a:solidFill>
                <a:latin typeface="Segoe UI" panose="020B0502040204020203" pitchFamily="34" charset="0"/>
              </a:rPr>
              <a:t>newDemo</a:t>
            </a:r>
            <a:r>
              <a:rPr lang="de-DE" dirty="0">
                <a:solidFill>
                  <a:srgbClr val="333333"/>
                </a:solidFill>
                <a:latin typeface="Segoe UI" panose="020B0502040204020203" pitchFamily="34" charset="0"/>
              </a:rPr>
              <a:t>-app-</a:t>
            </a:r>
            <a:r>
              <a:rPr lang="de-DE" dirty="0" err="1">
                <a:solidFill>
                  <a:srgbClr val="333333"/>
                </a:solidFill>
                <a:latin typeface="Segoe UI" panose="020B0502040204020203" pitchFamily="34" charset="0"/>
              </a:rPr>
              <a:t>aud_SeeEverything</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378137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24438AB-595D-E86C-AE3D-A240804541B2}"/>
              </a:ext>
            </a:extLst>
          </p:cNvPr>
          <p:cNvSpPr/>
          <p:nvPr/>
        </p:nvSpPr>
        <p:spPr>
          <a:xfrm>
            <a:off x="803275" y="2757944"/>
            <a:ext cx="6386195" cy="3425686"/>
          </a:xfrm>
          <a:prstGeom prst="rect">
            <a:avLst/>
          </a:prstGeom>
          <a:solidFill>
            <a:schemeClr val="accent1">
              <a:alpha val="2355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7C2AEAF7-C9F6-06E9-B103-AAAA29719390}"/>
              </a:ext>
            </a:extLst>
          </p:cNvPr>
          <p:cNvSpPr>
            <a:spLocks noGrp="1"/>
          </p:cNvSpPr>
          <p:nvPr>
            <p:ph type="title"/>
          </p:nvPr>
        </p:nvSpPr>
        <p:spPr>
          <a:xfrm>
            <a:off x="803275" y="365760"/>
            <a:ext cx="10151237" cy="1325562"/>
          </a:xfrm>
        </p:spPr>
        <p:txBody>
          <a:bodyPr anchor="t">
            <a:normAutofit fontScale="90000"/>
          </a:bodyPr>
          <a:lstStyle/>
          <a:p>
            <a:r>
              <a:rPr lang="en-DE" dirty="0"/>
              <a:t>Consider wisely,</a:t>
            </a:r>
            <a:br>
              <a:rPr lang="en-DE" dirty="0"/>
            </a:br>
            <a:r>
              <a:rPr lang="en-DE" dirty="0"/>
              <a:t>how to add groups to your settings</a:t>
            </a:r>
          </a:p>
        </p:txBody>
      </p:sp>
      <p:pic>
        <p:nvPicPr>
          <p:cNvPr id="14" name="Picture 13">
            <a:extLst>
              <a:ext uri="{FF2B5EF4-FFF2-40B4-BE49-F238E27FC236}">
                <a16:creationId xmlns:a16="http://schemas.microsoft.com/office/drawing/2014/main" id="{C28A78D9-8A9F-EE17-41A8-060A26159527}"/>
              </a:ext>
            </a:extLst>
          </p:cNvPr>
          <p:cNvPicPr>
            <a:picLocks noChangeAspect="1"/>
          </p:cNvPicPr>
          <p:nvPr/>
        </p:nvPicPr>
        <p:blipFill>
          <a:blip r:embed="rId3"/>
          <a:stretch>
            <a:fillRect/>
          </a:stretch>
        </p:blipFill>
        <p:spPr>
          <a:xfrm>
            <a:off x="902253" y="2908735"/>
            <a:ext cx="3256249" cy="2246099"/>
          </a:xfrm>
          <a:prstGeom prst="rect">
            <a:avLst/>
          </a:prstGeom>
        </p:spPr>
      </p:pic>
      <p:grpSp>
        <p:nvGrpSpPr>
          <p:cNvPr id="23" name="Group 22">
            <a:extLst>
              <a:ext uri="{FF2B5EF4-FFF2-40B4-BE49-F238E27FC236}">
                <a16:creationId xmlns:a16="http://schemas.microsoft.com/office/drawing/2014/main" id="{47F65406-DCD0-DAB6-D3F9-5CCAFDAFAE83}"/>
              </a:ext>
            </a:extLst>
          </p:cNvPr>
          <p:cNvGrpSpPr/>
          <p:nvPr/>
        </p:nvGrpSpPr>
        <p:grpSpPr>
          <a:xfrm>
            <a:off x="4340032" y="3068696"/>
            <a:ext cx="909789" cy="657600"/>
            <a:chOff x="4260022" y="2908676"/>
            <a:chExt cx="909789" cy="657600"/>
          </a:xfrm>
        </p:grpSpPr>
        <p:pic>
          <p:nvPicPr>
            <p:cNvPr id="15" name="Grafik 38" descr="Weibliches Profil">
              <a:extLst>
                <a:ext uri="{FF2B5EF4-FFF2-40B4-BE49-F238E27FC236}">
                  <a16:creationId xmlns:a16="http://schemas.microsoft.com/office/drawing/2014/main" id="{0839559E-4EE7-9242-2BC5-DDE9DA9063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0022" y="3061433"/>
              <a:ext cx="504843" cy="504843"/>
            </a:xfrm>
            <a:prstGeom prst="rect">
              <a:avLst/>
            </a:prstGeom>
          </p:spPr>
        </p:pic>
        <p:pic>
          <p:nvPicPr>
            <p:cNvPr id="4" name="Grafik 38" descr="Weibliches Profil">
              <a:extLst>
                <a:ext uri="{FF2B5EF4-FFF2-40B4-BE49-F238E27FC236}">
                  <a16:creationId xmlns:a16="http://schemas.microsoft.com/office/drawing/2014/main" id="{596CC507-167C-DD7A-C4F4-CB164E6C45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9069" y="2955737"/>
              <a:ext cx="504843" cy="504843"/>
            </a:xfrm>
            <a:prstGeom prst="rect">
              <a:avLst/>
            </a:prstGeom>
          </p:spPr>
        </p:pic>
        <p:pic>
          <p:nvPicPr>
            <p:cNvPr id="16" name="Grafik 38" descr="Weibliches Profil">
              <a:extLst>
                <a:ext uri="{FF2B5EF4-FFF2-40B4-BE49-F238E27FC236}">
                  <a16:creationId xmlns:a16="http://schemas.microsoft.com/office/drawing/2014/main" id="{B58F4D96-0AAA-245C-83C0-8F93E17137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4968" y="2908676"/>
              <a:ext cx="504843" cy="504843"/>
            </a:xfrm>
            <a:prstGeom prst="rect">
              <a:avLst/>
            </a:prstGeom>
          </p:spPr>
        </p:pic>
      </p:grpSp>
      <p:grpSp>
        <p:nvGrpSpPr>
          <p:cNvPr id="19" name="Group 18">
            <a:extLst>
              <a:ext uri="{FF2B5EF4-FFF2-40B4-BE49-F238E27FC236}">
                <a16:creationId xmlns:a16="http://schemas.microsoft.com/office/drawing/2014/main" id="{5D0035E1-21C4-4ADF-4943-00573C27488A}"/>
              </a:ext>
            </a:extLst>
          </p:cNvPr>
          <p:cNvGrpSpPr/>
          <p:nvPr/>
        </p:nvGrpSpPr>
        <p:grpSpPr>
          <a:xfrm>
            <a:off x="5706481" y="3053681"/>
            <a:ext cx="931325" cy="659459"/>
            <a:chOff x="5626471" y="2893661"/>
            <a:chExt cx="931325" cy="659459"/>
          </a:xfrm>
        </p:grpSpPr>
        <p:pic>
          <p:nvPicPr>
            <p:cNvPr id="6" name="Grafik 38" descr="Weibliches Profil">
              <a:extLst>
                <a:ext uri="{FF2B5EF4-FFF2-40B4-BE49-F238E27FC236}">
                  <a16:creationId xmlns:a16="http://schemas.microsoft.com/office/drawing/2014/main" id="{E0A42577-AB42-8161-1845-32FB7EA40A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17" name="Grafik 38" descr="Weibliches Profil">
              <a:extLst>
                <a:ext uri="{FF2B5EF4-FFF2-40B4-BE49-F238E27FC236}">
                  <a16:creationId xmlns:a16="http://schemas.microsoft.com/office/drawing/2014/main" id="{C835E0D9-2C19-7E86-B490-F78F8A4767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18" name="Grafik 38" descr="Weibliches Profil">
              <a:extLst>
                <a:ext uri="{FF2B5EF4-FFF2-40B4-BE49-F238E27FC236}">
                  <a16:creationId xmlns:a16="http://schemas.microsoft.com/office/drawing/2014/main" id="{489065C1-81B0-3E58-B05A-171CEAB58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sp>
        <p:nvSpPr>
          <p:cNvPr id="21" name="Content Placeholder 2">
            <a:extLst>
              <a:ext uri="{FF2B5EF4-FFF2-40B4-BE49-F238E27FC236}">
                <a16:creationId xmlns:a16="http://schemas.microsoft.com/office/drawing/2014/main" id="{7C4E55B8-7D43-6D40-055B-FF1935C16705}"/>
              </a:ext>
            </a:extLst>
          </p:cNvPr>
          <p:cNvSpPr>
            <a:spLocks noGrp="1"/>
          </p:cNvSpPr>
          <p:nvPr>
            <p:ph idx="1"/>
          </p:nvPr>
        </p:nvSpPr>
        <p:spPr>
          <a:xfrm>
            <a:off x="4276690" y="3949485"/>
            <a:ext cx="2683892" cy="2243120"/>
          </a:xfrm>
        </p:spPr>
        <p:txBody>
          <a:bodyPr>
            <a:normAutofit/>
          </a:bodyPr>
          <a:lstStyle/>
          <a:p>
            <a:pPr marL="0" indent="0">
              <a:buNone/>
            </a:pPr>
            <a:r>
              <a:rPr lang="de-DE" dirty="0"/>
              <a:t>Add individual </a:t>
            </a:r>
            <a:r>
              <a:rPr lang="de-DE" dirty="0" err="1"/>
              <a:t>security</a:t>
            </a:r>
            <a:r>
              <a:rPr lang="de-DE" dirty="0"/>
              <a:t> </a:t>
            </a:r>
            <a:r>
              <a:rPr lang="de-DE" dirty="0" err="1"/>
              <a:t>groups</a:t>
            </a:r>
            <a:r>
              <a:rPr lang="de-DE" dirty="0"/>
              <a:t> </a:t>
            </a:r>
            <a:r>
              <a:rPr lang="de-DE" dirty="0" err="1"/>
              <a:t>to</a:t>
            </a:r>
            <a:r>
              <a:rPr lang="de-DE" dirty="0"/>
              <a:t> </a:t>
            </a:r>
            <a:r>
              <a:rPr lang="de-DE" dirty="0" err="1"/>
              <a:t>the</a:t>
            </a:r>
            <a:r>
              <a:rPr lang="de-DE" dirty="0"/>
              <a:t> </a:t>
            </a:r>
            <a:r>
              <a:rPr lang="de-DE" dirty="0" err="1"/>
              <a:t>settings</a:t>
            </a:r>
            <a:r>
              <a:rPr lang="de-DE" dirty="0"/>
              <a:t>.</a:t>
            </a:r>
          </a:p>
          <a:p>
            <a:pPr marL="0" indent="0">
              <a:buNone/>
            </a:pPr>
            <a:r>
              <a:rPr lang="de-DE" dirty="0">
                <a:solidFill>
                  <a:srgbClr val="333333"/>
                </a:solidFill>
                <a:latin typeface="Segoe UI" panose="020B0502040204020203" pitchFamily="34" charset="0"/>
                <a:sym typeface="Wingdings" panose="05000000000000000000" pitchFamily="2" charset="2"/>
              </a:rPr>
              <a:t>This </a:t>
            </a:r>
            <a:r>
              <a:rPr lang="de-DE" dirty="0" err="1">
                <a:solidFill>
                  <a:srgbClr val="333333"/>
                </a:solidFill>
                <a:latin typeface="Segoe UI" panose="020B0502040204020203" pitchFamily="34" charset="0"/>
                <a:sym typeface="Wingdings" panose="05000000000000000000" pitchFamily="2" charset="2"/>
              </a:rPr>
              <a:t>enables</a:t>
            </a:r>
            <a:r>
              <a:rPr lang="de-DE" dirty="0">
                <a:solidFill>
                  <a:srgbClr val="333333"/>
                </a:solidFill>
                <a:latin typeface="Segoe UI" panose="020B0502040204020203" pitchFamily="34" charset="0"/>
                <a:sym typeface="Wingdings" panose="05000000000000000000" pitchFamily="2" charset="2"/>
              </a:rPr>
              <a:t> simple </a:t>
            </a:r>
            <a:r>
              <a:rPr lang="de-DE" dirty="0" err="1">
                <a:solidFill>
                  <a:srgbClr val="333333"/>
                </a:solidFill>
                <a:latin typeface="Segoe UI" panose="020B0502040204020203" pitchFamily="34" charset="0"/>
                <a:sym typeface="Wingdings" panose="05000000000000000000" pitchFamily="2" charset="2"/>
              </a:rPr>
              <a:t>control</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who</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is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entitled</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to</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access</a:t>
            </a:r>
            <a:r>
              <a:rPr lang="de-DE" dirty="0">
                <a:solidFill>
                  <a:srgbClr val="333333"/>
                </a:solidFill>
                <a:latin typeface="Segoe UI" panose="020B0502040204020203" pitchFamily="34" charset="0"/>
                <a:sym typeface="Wingdings" panose="05000000000000000000" pitchFamily="2" charset="2"/>
              </a:rPr>
              <a:t> a feature.</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pic>
        <p:nvPicPr>
          <p:cNvPr id="49" name="Picture 48" descr="A green and blue logo&#10;&#10;Description automatically generated">
            <a:extLst>
              <a:ext uri="{FF2B5EF4-FFF2-40B4-BE49-F238E27FC236}">
                <a16:creationId xmlns:a16="http://schemas.microsoft.com/office/drawing/2014/main" id="{7390F891-EE26-FBE9-68BA-B8252E4BB2C3}"/>
              </a:ext>
            </a:extLst>
          </p:cNvPr>
          <p:cNvPicPr>
            <a:picLocks noChangeAspect="1"/>
          </p:cNvPicPr>
          <p:nvPr/>
        </p:nvPicPr>
        <p:blipFill>
          <a:blip r:embed="rId8"/>
          <a:stretch>
            <a:fillRect/>
          </a:stretch>
        </p:blipFill>
        <p:spPr>
          <a:xfrm>
            <a:off x="223115" y="2796045"/>
            <a:ext cx="555911" cy="555911"/>
          </a:xfrm>
          <a:prstGeom prst="rect">
            <a:avLst/>
          </a:prstGeom>
        </p:spPr>
      </p:pic>
    </p:spTree>
    <p:extLst>
      <p:ext uri="{BB962C8B-B14F-4D97-AF65-F5344CB8AC3E}">
        <p14:creationId xmlns:p14="http://schemas.microsoft.com/office/powerpoint/2010/main" val="4259095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24438AB-595D-E86C-AE3D-A240804541B2}"/>
              </a:ext>
            </a:extLst>
          </p:cNvPr>
          <p:cNvSpPr/>
          <p:nvPr/>
        </p:nvSpPr>
        <p:spPr>
          <a:xfrm>
            <a:off x="803275" y="2757944"/>
            <a:ext cx="9431955" cy="3425686"/>
          </a:xfrm>
          <a:prstGeom prst="rect">
            <a:avLst/>
          </a:prstGeom>
          <a:solidFill>
            <a:schemeClr val="accent1">
              <a:alpha val="2355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7C2AEAF7-C9F6-06E9-B103-AAAA29719390}"/>
              </a:ext>
            </a:extLst>
          </p:cNvPr>
          <p:cNvSpPr>
            <a:spLocks noGrp="1"/>
          </p:cNvSpPr>
          <p:nvPr>
            <p:ph type="title"/>
          </p:nvPr>
        </p:nvSpPr>
        <p:spPr>
          <a:xfrm>
            <a:off x="803275" y="365760"/>
            <a:ext cx="10151237" cy="1325562"/>
          </a:xfrm>
        </p:spPr>
        <p:txBody>
          <a:bodyPr anchor="t">
            <a:normAutofit fontScale="90000"/>
          </a:bodyPr>
          <a:lstStyle/>
          <a:p>
            <a:r>
              <a:rPr lang="en-DE" dirty="0"/>
              <a:t>Consider wisely,</a:t>
            </a:r>
            <a:br>
              <a:rPr lang="en-DE" dirty="0"/>
            </a:br>
            <a:r>
              <a:rPr lang="en-DE" dirty="0"/>
              <a:t>how to add groups to your settings</a:t>
            </a:r>
          </a:p>
        </p:txBody>
      </p:sp>
      <p:pic>
        <p:nvPicPr>
          <p:cNvPr id="14" name="Picture 13">
            <a:extLst>
              <a:ext uri="{FF2B5EF4-FFF2-40B4-BE49-F238E27FC236}">
                <a16:creationId xmlns:a16="http://schemas.microsoft.com/office/drawing/2014/main" id="{C28A78D9-8A9F-EE17-41A8-060A26159527}"/>
              </a:ext>
            </a:extLst>
          </p:cNvPr>
          <p:cNvPicPr>
            <a:picLocks noChangeAspect="1"/>
          </p:cNvPicPr>
          <p:nvPr/>
        </p:nvPicPr>
        <p:blipFill>
          <a:blip r:embed="rId3"/>
          <a:stretch>
            <a:fillRect/>
          </a:stretch>
        </p:blipFill>
        <p:spPr>
          <a:xfrm>
            <a:off x="902253" y="2977315"/>
            <a:ext cx="3256249" cy="2246099"/>
          </a:xfrm>
          <a:prstGeom prst="rect">
            <a:avLst/>
          </a:prstGeom>
        </p:spPr>
      </p:pic>
      <p:grpSp>
        <p:nvGrpSpPr>
          <p:cNvPr id="32" name="Group 31">
            <a:extLst>
              <a:ext uri="{FF2B5EF4-FFF2-40B4-BE49-F238E27FC236}">
                <a16:creationId xmlns:a16="http://schemas.microsoft.com/office/drawing/2014/main" id="{495ED5A3-6572-1282-C2D2-FDC9E5F45F13}"/>
              </a:ext>
            </a:extLst>
          </p:cNvPr>
          <p:cNvGrpSpPr/>
          <p:nvPr/>
        </p:nvGrpSpPr>
        <p:grpSpPr>
          <a:xfrm>
            <a:off x="6047979" y="1944580"/>
            <a:ext cx="909789" cy="657600"/>
            <a:chOff x="4260022" y="2908676"/>
            <a:chExt cx="909789" cy="657600"/>
          </a:xfrm>
        </p:grpSpPr>
        <p:pic>
          <p:nvPicPr>
            <p:cNvPr id="33" name="Grafik 38" descr="Weibliches Profil">
              <a:extLst>
                <a:ext uri="{FF2B5EF4-FFF2-40B4-BE49-F238E27FC236}">
                  <a16:creationId xmlns:a16="http://schemas.microsoft.com/office/drawing/2014/main" id="{5E98E062-9CAB-8010-9D9F-1AC273EDCC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0022" y="3061433"/>
              <a:ext cx="504843" cy="504843"/>
            </a:xfrm>
            <a:prstGeom prst="rect">
              <a:avLst/>
            </a:prstGeom>
          </p:spPr>
        </p:pic>
        <p:pic>
          <p:nvPicPr>
            <p:cNvPr id="34" name="Grafik 38" descr="Weibliches Profil">
              <a:extLst>
                <a:ext uri="{FF2B5EF4-FFF2-40B4-BE49-F238E27FC236}">
                  <a16:creationId xmlns:a16="http://schemas.microsoft.com/office/drawing/2014/main" id="{48DA2173-CD3C-8879-4FAC-A71D19DD1B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9069" y="2955737"/>
              <a:ext cx="504843" cy="504843"/>
            </a:xfrm>
            <a:prstGeom prst="rect">
              <a:avLst/>
            </a:prstGeom>
          </p:spPr>
        </p:pic>
        <p:pic>
          <p:nvPicPr>
            <p:cNvPr id="35" name="Grafik 38" descr="Weibliches Profil">
              <a:extLst>
                <a:ext uri="{FF2B5EF4-FFF2-40B4-BE49-F238E27FC236}">
                  <a16:creationId xmlns:a16="http://schemas.microsoft.com/office/drawing/2014/main" id="{7955D7CB-DCDB-48F4-4C55-E778C6B38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4968" y="2908676"/>
              <a:ext cx="504843" cy="504843"/>
            </a:xfrm>
            <a:prstGeom prst="rect">
              <a:avLst/>
            </a:prstGeom>
          </p:spPr>
        </p:pic>
      </p:grpSp>
      <p:grpSp>
        <p:nvGrpSpPr>
          <p:cNvPr id="36" name="Group 35">
            <a:extLst>
              <a:ext uri="{FF2B5EF4-FFF2-40B4-BE49-F238E27FC236}">
                <a16:creationId xmlns:a16="http://schemas.microsoft.com/office/drawing/2014/main" id="{F48199A8-B336-0FA3-6DF7-0ACF7BFBEA51}"/>
              </a:ext>
            </a:extLst>
          </p:cNvPr>
          <p:cNvGrpSpPr/>
          <p:nvPr/>
        </p:nvGrpSpPr>
        <p:grpSpPr>
          <a:xfrm>
            <a:off x="7414428" y="1929565"/>
            <a:ext cx="931325" cy="659459"/>
            <a:chOff x="5626471" y="2893661"/>
            <a:chExt cx="931325" cy="659459"/>
          </a:xfrm>
        </p:grpSpPr>
        <p:pic>
          <p:nvPicPr>
            <p:cNvPr id="37" name="Grafik 38" descr="Weibliches Profil">
              <a:extLst>
                <a:ext uri="{FF2B5EF4-FFF2-40B4-BE49-F238E27FC236}">
                  <a16:creationId xmlns:a16="http://schemas.microsoft.com/office/drawing/2014/main" id="{F04EFCDE-A684-43FB-5221-6EBD5A92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38" name="Grafik 38" descr="Weibliches Profil">
              <a:extLst>
                <a:ext uri="{FF2B5EF4-FFF2-40B4-BE49-F238E27FC236}">
                  <a16:creationId xmlns:a16="http://schemas.microsoft.com/office/drawing/2014/main" id="{1F35DBC3-2144-36E1-FA20-CA16A4259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39" name="Grafik 38" descr="Weibliches Profil">
              <a:extLst>
                <a:ext uri="{FF2B5EF4-FFF2-40B4-BE49-F238E27FC236}">
                  <a16:creationId xmlns:a16="http://schemas.microsoft.com/office/drawing/2014/main" id="{D9B86B8D-9A19-762D-C3C2-7461B9A1BF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grpSp>
        <p:nvGrpSpPr>
          <p:cNvPr id="40" name="Group 39">
            <a:extLst>
              <a:ext uri="{FF2B5EF4-FFF2-40B4-BE49-F238E27FC236}">
                <a16:creationId xmlns:a16="http://schemas.microsoft.com/office/drawing/2014/main" id="{54BD35FA-612F-D43C-8C3E-EF37EBAAA2B6}"/>
              </a:ext>
            </a:extLst>
          </p:cNvPr>
          <p:cNvGrpSpPr/>
          <p:nvPr/>
        </p:nvGrpSpPr>
        <p:grpSpPr>
          <a:xfrm>
            <a:off x="6735524" y="2970082"/>
            <a:ext cx="931325" cy="659459"/>
            <a:chOff x="5626471" y="2893661"/>
            <a:chExt cx="931325" cy="659459"/>
          </a:xfrm>
          <a:solidFill>
            <a:srgbClr val="2AAC94"/>
          </a:solidFill>
        </p:grpSpPr>
        <p:pic>
          <p:nvPicPr>
            <p:cNvPr id="41" name="Grafik 38" descr="Weibliches Profil">
              <a:extLst>
                <a:ext uri="{FF2B5EF4-FFF2-40B4-BE49-F238E27FC236}">
                  <a16:creationId xmlns:a16="http://schemas.microsoft.com/office/drawing/2014/main" id="{0B099F0C-6580-2BBD-75EE-7B2D821861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2953" y="2893661"/>
              <a:ext cx="504843" cy="504843"/>
            </a:xfrm>
            <a:prstGeom prst="rect">
              <a:avLst/>
            </a:prstGeom>
          </p:spPr>
        </p:pic>
        <p:pic>
          <p:nvPicPr>
            <p:cNvPr id="42" name="Grafik 38" descr="Weibliches Profil">
              <a:extLst>
                <a:ext uri="{FF2B5EF4-FFF2-40B4-BE49-F238E27FC236}">
                  <a16:creationId xmlns:a16="http://schemas.microsoft.com/office/drawing/2014/main" id="{4955D3FA-D727-280B-3ED9-2565CEC2F0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6471" y="3048277"/>
              <a:ext cx="504843" cy="504843"/>
            </a:xfrm>
            <a:prstGeom prst="rect">
              <a:avLst/>
            </a:prstGeom>
          </p:spPr>
        </p:pic>
        <p:pic>
          <p:nvPicPr>
            <p:cNvPr id="43" name="Grafik 38" descr="Weibliches Profil">
              <a:extLst>
                <a:ext uri="{FF2B5EF4-FFF2-40B4-BE49-F238E27FC236}">
                  <a16:creationId xmlns:a16="http://schemas.microsoft.com/office/drawing/2014/main" id="{051D73B1-6BE1-8C7E-B605-5FD7EC40CA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27054" y="2955737"/>
              <a:ext cx="504843" cy="504843"/>
            </a:xfrm>
            <a:prstGeom prst="rect">
              <a:avLst/>
            </a:prstGeom>
          </p:spPr>
        </p:pic>
      </p:grpSp>
      <p:sp>
        <p:nvSpPr>
          <p:cNvPr id="44" name="Content Placeholder 2">
            <a:extLst>
              <a:ext uri="{FF2B5EF4-FFF2-40B4-BE49-F238E27FC236}">
                <a16:creationId xmlns:a16="http://schemas.microsoft.com/office/drawing/2014/main" id="{FEFB9CD9-E65B-D2F0-DBD2-A927C9111856}"/>
              </a:ext>
            </a:extLst>
          </p:cNvPr>
          <p:cNvSpPr txBox="1">
            <a:spLocks/>
          </p:cNvSpPr>
          <p:nvPr/>
        </p:nvSpPr>
        <p:spPr>
          <a:xfrm>
            <a:off x="4674870" y="3789465"/>
            <a:ext cx="5560360" cy="2243120"/>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j-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j-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j-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de-DE" dirty="0"/>
              <a:t>Add a </a:t>
            </a:r>
            <a:r>
              <a:rPr lang="de-DE" dirty="0" err="1"/>
              <a:t>single</a:t>
            </a:r>
            <a:r>
              <a:rPr lang="de-DE" dirty="0"/>
              <a:t> </a:t>
            </a:r>
            <a:r>
              <a:rPr lang="de-DE" dirty="0" err="1"/>
              <a:t>central</a:t>
            </a:r>
            <a:r>
              <a:rPr lang="de-DE" dirty="0"/>
              <a:t> </a:t>
            </a:r>
            <a:r>
              <a:rPr lang="de-DE" dirty="0" err="1"/>
              <a:t>security</a:t>
            </a:r>
            <a:r>
              <a:rPr lang="de-DE" dirty="0"/>
              <a:t> </a:t>
            </a:r>
            <a:r>
              <a:rPr lang="de-DE" dirty="0" err="1"/>
              <a:t>group</a:t>
            </a:r>
            <a:r>
              <a:rPr lang="de-DE" dirty="0"/>
              <a:t> </a:t>
            </a:r>
            <a:r>
              <a:rPr lang="de-DE" dirty="0" err="1"/>
              <a:t>to</a:t>
            </a:r>
            <a:r>
              <a:rPr lang="de-DE" dirty="0"/>
              <a:t> </a:t>
            </a:r>
            <a:r>
              <a:rPr lang="de-DE" dirty="0" err="1"/>
              <a:t>the</a:t>
            </a:r>
            <a:r>
              <a:rPr lang="de-DE" dirty="0"/>
              <a:t> </a:t>
            </a:r>
            <a:r>
              <a:rPr lang="de-DE" dirty="0" err="1"/>
              <a:t>settings</a:t>
            </a:r>
            <a:r>
              <a:rPr lang="de-DE" dirty="0"/>
              <a:t>.</a:t>
            </a:r>
          </a:p>
          <a:p>
            <a:pPr marL="0" indent="0">
              <a:buFont typeface="Arial" pitchFamily="34" charset="0"/>
              <a:buNone/>
            </a:pPr>
            <a:r>
              <a:rPr lang="de-DE" dirty="0">
                <a:solidFill>
                  <a:srgbClr val="333333"/>
                </a:solidFill>
                <a:latin typeface="Segoe UI" panose="020B0502040204020203" pitchFamily="34" charset="0"/>
                <a:sym typeface="Wingdings" panose="05000000000000000000" pitchFamily="2" charset="2"/>
              </a:rPr>
              <a:t>This </a:t>
            </a:r>
            <a:r>
              <a:rPr lang="de-DE" dirty="0" err="1">
                <a:solidFill>
                  <a:srgbClr val="333333"/>
                </a:solidFill>
                <a:latin typeface="Segoe UI" panose="020B0502040204020203" pitchFamily="34" charset="0"/>
                <a:sym typeface="Wingdings" panose="05000000000000000000" pitchFamily="2" charset="2"/>
              </a:rPr>
              <a:t>allows</a:t>
            </a:r>
            <a:r>
              <a:rPr lang="de-DE" dirty="0">
                <a:solidFill>
                  <a:srgbClr val="333333"/>
                </a:solidFill>
                <a:latin typeface="Segoe UI" panose="020B0502040204020203" pitchFamily="34" charset="0"/>
                <a:sym typeface="Wingdings" panose="05000000000000000000" pitchFamily="2" charset="2"/>
              </a:rPr>
              <a:t> </a:t>
            </a:r>
          </a:p>
          <a:p>
            <a:r>
              <a:rPr lang="de-DE" dirty="0">
                <a:solidFill>
                  <a:srgbClr val="333333"/>
                </a:solidFill>
                <a:latin typeface="Segoe UI" panose="020B0502040204020203" pitchFamily="34" charset="0"/>
                <a:sym typeface="Wingdings" panose="05000000000000000000" pitchFamily="2" charset="2"/>
              </a:rPr>
              <a:t>„</a:t>
            </a:r>
            <a:r>
              <a:rPr lang="de-DE" dirty="0" err="1">
                <a:solidFill>
                  <a:srgbClr val="333333"/>
                </a:solidFill>
                <a:latin typeface="Segoe UI" panose="020B0502040204020203" pitchFamily="34" charset="0"/>
                <a:sym typeface="Wingdings" panose="05000000000000000000" pitchFamily="2" charset="2"/>
              </a:rPr>
              <a:t>productionizing</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of</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the</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membership</a:t>
            </a:r>
            <a:r>
              <a:rPr lang="de-DE" dirty="0">
                <a:solidFill>
                  <a:srgbClr val="333333"/>
                </a:solidFill>
                <a:latin typeface="Segoe UI" panose="020B0502040204020203" pitchFamily="34" charset="0"/>
                <a:sym typeface="Wingdings" panose="05000000000000000000" pitchFamily="2" charset="2"/>
              </a:rPr>
              <a:t> and </a:t>
            </a:r>
          </a:p>
          <a:p>
            <a:r>
              <a:rPr lang="de-DE" dirty="0" err="1">
                <a:solidFill>
                  <a:srgbClr val="333333"/>
                </a:solidFill>
                <a:latin typeface="Segoe UI" panose="020B0502040204020203" pitchFamily="34" charset="0"/>
                <a:sym typeface="Wingdings" panose="05000000000000000000" pitchFamily="2" charset="2"/>
              </a:rPr>
              <a:t>allows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other</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teams</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to</a:t>
            </a:r>
            <a:r>
              <a:rPr lang="de-DE" dirty="0">
                <a:solidFill>
                  <a:srgbClr val="333333"/>
                </a:solidFill>
                <a:latin typeface="Segoe UI" panose="020B0502040204020203" pitchFamily="34" charset="0"/>
                <a:sym typeface="Wingdings" panose="05000000000000000000" pitchFamily="2" charset="2"/>
              </a:rPr>
              <a:t> check </a:t>
            </a:r>
            <a:r>
              <a:rPr lang="de-DE" dirty="0" err="1">
                <a:solidFill>
                  <a:srgbClr val="333333"/>
                </a:solidFill>
                <a:latin typeface="Segoe UI" panose="020B0502040204020203" pitchFamily="34" charset="0"/>
                <a:sym typeface="Wingdings" panose="05000000000000000000" pitchFamily="2" charset="2"/>
              </a:rPr>
              <a:t>the</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membership</a:t>
            </a:r>
            <a:r>
              <a:rPr lang="de-DE" dirty="0">
                <a:solidFill>
                  <a:srgbClr val="333333"/>
                </a:solidFill>
                <a:latin typeface="Segoe UI" panose="020B0502040204020203" pitchFamily="34" charset="0"/>
                <a:sym typeface="Wingdings" panose="05000000000000000000" pitchFamily="2" charset="2"/>
              </a:rPr>
              <a:t> </a:t>
            </a:r>
            <a:r>
              <a:rPr lang="de-DE" dirty="0" err="1">
                <a:solidFill>
                  <a:srgbClr val="333333"/>
                </a:solidFill>
                <a:latin typeface="Segoe UI" panose="020B0502040204020203" pitchFamily="34" charset="0"/>
                <a:sym typeface="Wingdings" panose="05000000000000000000" pitchFamily="2" charset="2"/>
              </a:rPr>
              <a:t>easily</a:t>
            </a:r>
            <a:br>
              <a:rPr lang="en-NZ" dirty="0">
                <a:solidFill>
                  <a:srgbClr val="333333"/>
                </a:solidFill>
                <a:latin typeface="Segoe UI" panose="020B0502040204020203" pitchFamily="34" charset="0"/>
                <a:sym typeface="Wingdings" panose="05000000000000000000" pitchFamily="2" charset="2"/>
              </a:rPr>
            </a:br>
            <a:endParaRPr lang="en-NZ" dirty="0">
              <a:solidFill>
                <a:srgbClr val="333333"/>
              </a:solidFill>
              <a:latin typeface="Segoe UI" panose="020B0502040204020203" pitchFamily="34" charset="0"/>
              <a:sym typeface="Wingdings" panose="05000000000000000000" pitchFamily="2" charset="2"/>
            </a:endParaRPr>
          </a:p>
        </p:txBody>
      </p:sp>
      <p:pic>
        <p:nvPicPr>
          <p:cNvPr id="46" name="Graphic 45">
            <a:extLst>
              <a:ext uri="{FF2B5EF4-FFF2-40B4-BE49-F238E27FC236}">
                <a16:creationId xmlns:a16="http://schemas.microsoft.com/office/drawing/2014/main" id="{7EB3D4D3-A34A-EC61-5715-85317A904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364" y="1869449"/>
            <a:ext cx="555911" cy="555911"/>
          </a:xfrm>
          <a:prstGeom prst="rect">
            <a:avLst/>
          </a:prstGeom>
        </p:spPr>
      </p:pic>
      <p:pic>
        <p:nvPicPr>
          <p:cNvPr id="49" name="Picture 48" descr="A green and blue logo&#10;&#10;Description automatically generated">
            <a:extLst>
              <a:ext uri="{FF2B5EF4-FFF2-40B4-BE49-F238E27FC236}">
                <a16:creationId xmlns:a16="http://schemas.microsoft.com/office/drawing/2014/main" id="{7390F891-EE26-FBE9-68BA-B8252E4BB2C3}"/>
              </a:ext>
            </a:extLst>
          </p:cNvPr>
          <p:cNvPicPr>
            <a:picLocks noChangeAspect="1"/>
          </p:cNvPicPr>
          <p:nvPr/>
        </p:nvPicPr>
        <p:blipFill>
          <a:blip r:embed="rId12"/>
          <a:stretch>
            <a:fillRect/>
          </a:stretch>
        </p:blipFill>
        <p:spPr>
          <a:xfrm>
            <a:off x="223115" y="2796045"/>
            <a:ext cx="555911" cy="555911"/>
          </a:xfrm>
          <a:prstGeom prst="rect">
            <a:avLst/>
          </a:prstGeom>
        </p:spPr>
      </p:pic>
    </p:spTree>
    <p:extLst>
      <p:ext uri="{BB962C8B-B14F-4D97-AF65-F5344CB8AC3E}">
        <p14:creationId xmlns:p14="http://schemas.microsoft.com/office/powerpoint/2010/main" val="5238769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solution!</a:t>
            </a:r>
            <a:br>
              <a:rPr lang="en-US" sz="7200" dirty="0">
                <a:solidFill>
                  <a:srgbClr val="FFFFFF"/>
                </a:solidFill>
              </a:rPr>
            </a:br>
            <a:r>
              <a:rPr lang="en-US" sz="2000" dirty="0">
                <a:solidFill>
                  <a:srgbClr val="FFFFFF"/>
                </a:solidFill>
              </a:rPr>
              <a:t>(at least a first draft)</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uzzle Outline">
            <a:extLst>
              <a:ext uri="{FF2B5EF4-FFF2-40B4-BE49-F238E27FC236}">
                <a16:creationId xmlns:a16="http://schemas.microsoft.com/office/drawing/2014/main" id="{1B7DDFE0-C897-5F6F-CD79-7E91A21EF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1700212"/>
            <a:ext cx="4606925" cy="3786187"/>
          </a:xfrm>
          <a:prstGeom prst="rect">
            <a:avLst/>
          </a:prstGeom>
        </p:spPr>
      </p:pic>
    </p:spTree>
    <p:extLst>
      <p:ext uri="{BB962C8B-B14F-4D97-AF65-F5344CB8AC3E}">
        <p14:creationId xmlns:p14="http://schemas.microsoft.com/office/powerpoint/2010/main" val="30453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pipeline</a:t>
            </a:r>
            <a:endParaRPr lang="en-DE" sz="1400" dirty="0"/>
          </a:p>
        </p:txBody>
      </p:sp>
      <p:pic>
        <p:nvPicPr>
          <p:cNvPr id="3" name="Picture 2">
            <a:extLst>
              <a:ext uri="{FF2B5EF4-FFF2-40B4-BE49-F238E27FC236}">
                <a16:creationId xmlns:a16="http://schemas.microsoft.com/office/drawing/2014/main" id="{11EDAED3-D840-4C2F-4CA0-64C5DA4D3743}"/>
              </a:ext>
            </a:extLst>
          </p:cNvPr>
          <p:cNvPicPr>
            <a:picLocks noChangeAspect="1"/>
          </p:cNvPicPr>
          <p:nvPr/>
        </p:nvPicPr>
        <p:blipFill>
          <a:blip r:embed="rId2"/>
          <a:stretch>
            <a:fillRect/>
          </a:stretch>
        </p:blipFill>
        <p:spPr>
          <a:xfrm>
            <a:off x="814387" y="1691322"/>
            <a:ext cx="9906565" cy="3177858"/>
          </a:xfrm>
          <a:prstGeom prst="rect">
            <a:avLst/>
          </a:prstGeom>
        </p:spPr>
      </p:pic>
    </p:spTree>
    <p:extLst>
      <p:ext uri="{BB962C8B-B14F-4D97-AF65-F5344CB8AC3E}">
        <p14:creationId xmlns:p14="http://schemas.microsoft.com/office/powerpoint/2010/main" val="1615278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13516A0-22C9-1B11-12AD-AB509E039668}"/>
              </a:ext>
            </a:extLst>
          </p:cNvPr>
          <p:cNvSpPr/>
          <p:nvPr/>
        </p:nvSpPr>
        <p:spPr>
          <a:xfrm>
            <a:off x="8822240" y="2405326"/>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The Report</a:t>
            </a:r>
          </a:p>
        </p:txBody>
      </p:sp>
      <p:sp>
        <p:nvSpPr>
          <p:cNvPr id="62" name="Rectangle 61">
            <a:extLst>
              <a:ext uri="{FF2B5EF4-FFF2-40B4-BE49-F238E27FC236}">
                <a16:creationId xmlns:a16="http://schemas.microsoft.com/office/drawing/2014/main" id="{521E6BD6-B896-B6C2-601F-B77B118EE9F3}"/>
              </a:ext>
            </a:extLst>
          </p:cNvPr>
          <p:cNvSpPr/>
          <p:nvPr/>
        </p:nvSpPr>
        <p:spPr>
          <a:xfrm>
            <a:off x="6508076" y="2405328"/>
            <a:ext cx="2191666" cy="255300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Semantic Model</a:t>
            </a:r>
          </a:p>
        </p:txBody>
      </p:sp>
      <p:sp>
        <p:nvSpPr>
          <p:cNvPr id="60" name="Rectangle 59">
            <a:extLst>
              <a:ext uri="{FF2B5EF4-FFF2-40B4-BE49-F238E27FC236}">
                <a16:creationId xmlns:a16="http://schemas.microsoft.com/office/drawing/2014/main" id="{9AD7EF91-FD58-5CF0-6BEF-639823A97289}"/>
              </a:ext>
            </a:extLst>
          </p:cNvPr>
          <p:cNvSpPr/>
          <p:nvPr/>
        </p:nvSpPr>
        <p:spPr>
          <a:xfrm>
            <a:off x="4193912" y="2385818"/>
            <a:ext cx="2191666" cy="203077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DE" dirty="0">
                <a:solidFill>
                  <a:schemeClr val="tx1"/>
                </a:solidFill>
              </a:rPr>
              <a:t>Lakehouse</a:t>
            </a:r>
          </a:p>
        </p:txBody>
      </p:sp>
      <p:sp>
        <p:nvSpPr>
          <p:cNvPr id="59" name="Rectangle 58">
            <a:extLst>
              <a:ext uri="{FF2B5EF4-FFF2-40B4-BE49-F238E27FC236}">
                <a16:creationId xmlns:a16="http://schemas.microsoft.com/office/drawing/2014/main" id="{3FC923EE-93C8-87AF-89C8-92A18D3A67AB}"/>
              </a:ext>
            </a:extLst>
          </p:cNvPr>
          <p:cNvSpPr/>
          <p:nvPr/>
        </p:nvSpPr>
        <p:spPr>
          <a:xfrm>
            <a:off x="4188086" y="4409568"/>
            <a:ext cx="2191666" cy="5375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DE" sz="1200" dirty="0">
                <a:solidFill>
                  <a:schemeClr val="tx1"/>
                </a:solidFill>
              </a:rPr>
              <a:t>Delta Tables and JSON files</a:t>
            </a:r>
            <a:endParaRPr lang="en-DE" sz="1600" dirty="0">
              <a:solidFill>
                <a:schemeClr val="tx1"/>
              </a:solidFill>
            </a:endParaRPr>
          </a:p>
        </p:txBody>
      </p:sp>
      <p:sp>
        <p:nvSpPr>
          <p:cNvPr id="21" name="Rectangle 20">
            <a:extLst>
              <a:ext uri="{FF2B5EF4-FFF2-40B4-BE49-F238E27FC236}">
                <a16:creationId xmlns:a16="http://schemas.microsoft.com/office/drawing/2014/main" id="{C3CF8D38-C531-358A-99F4-8BAE189EB100}"/>
              </a:ext>
            </a:extLst>
          </p:cNvPr>
          <p:cNvSpPr/>
          <p:nvPr/>
        </p:nvSpPr>
        <p:spPr>
          <a:xfrm>
            <a:off x="1364722" y="2405328"/>
            <a:ext cx="2695040" cy="25612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highlight>
                <a:srgbClr val="FF0000"/>
              </a:highlight>
            </a:endParaRPr>
          </a:p>
        </p:txBody>
      </p:sp>
      <p:sp>
        <p:nvSpPr>
          <p:cNvPr id="2" name="Title 1">
            <a:extLst>
              <a:ext uri="{FF2B5EF4-FFF2-40B4-BE49-F238E27FC236}">
                <a16:creationId xmlns:a16="http://schemas.microsoft.com/office/drawing/2014/main" id="{233DD86A-3A97-6815-E0E7-109AD883CDCB}"/>
              </a:ext>
            </a:extLst>
          </p:cNvPr>
          <p:cNvSpPr>
            <a:spLocks noGrp="1"/>
          </p:cNvSpPr>
          <p:nvPr>
            <p:ph type="title"/>
          </p:nvPr>
        </p:nvSpPr>
        <p:spPr>
          <a:xfrm>
            <a:off x="814388" y="365760"/>
            <a:ext cx="10140124" cy="1325562"/>
          </a:xfrm>
        </p:spPr>
        <p:txBody>
          <a:bodyPr anchor="t">
            <a:noAutofit/>
          </a:bodyPr>
          <a:lstStyle/>
          <a:p>
            <a:r>
              <a:rPr lang="en-DE" sz="3600" dirty="0"/>
              <a:t>The overall architecture</a:t>
            </a:r>
            <a:br>
              <a:rPr lang="en-DE" sz="3600" dirty="0"/>
            </a:br>
            <a:r>
              <a:rPr lang="en-DE" sz="3600" dirty="0"/>
              <a:t>Schematic view</a:t>
            </a:r>
            <a:endParaRPr lang="en-DE" sz="1400" dirty="0"/>
          </a:p>
        </p:txBody>
      </p:sp>
      <p:pic>
        <p:nvPicPr>
          <p:cNvPr id="8" name="Graphic 7">
            <a:extLst>
              <a:ext uri="{FF2B5EF4-FFF2-40B4-BE49-F238E27FC236}">
                <a16:creationId xmlns:a16="http://schemas.microsoft.com/office/drawing/2014/main" id="{257DA604-19AC-179B-467A-9021170AE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0747" y="3020471"/>
            <a:ext cx="915197" cy="915197"/>
          </a:xfrm>
          <a:prstGeom prst="rect">
            <a:avLst/>
          </a:prstGeom>
        </p:spPr>
      </p:pic>
      <p:pic>
        <p:nvPicPr>
          <p:cNvPr id="10" name="Graphic 9">
            <a:extLst>
              <a:ext uri="{FF2B5EF4-FFF2-40B4-BE49-F238E27FC236}">
                <a16:creationId xmlns:a16="http://schemas.microsoft.com/office/drawing/2014/main" id="{33882937-F6F1-107E-171C-AFBCD2767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2242" y="2405328"/>
            <a:ext cx="915197" cy="915197"/>
          </a:xfrm>
          <a:prstGeom prst="rect">
            <a:avLst/>
          </a:prstGeom>
        </p:spPr>
      </p:pic>
      <p:sp>
        <p:nvSpPr>
          <p:cNvPr id="11" name="TextBox 10">
            <a:extLst>
              <a:ext uri="{FF2B5EF4-FFF2-40B4-BE49-F238E27FC236}">
                <a16:creationId xmlns:a16="http://schemas.microsoft.com/office/drawing/2014/main" id="{9683B136-8714-A743-6AC2-E3D90CCDCACF}"/>
              </a:ext>
            </a:extLst>
          </p:cNvPr>
          <p:cNvSpPr txBox="1"/>
          <p:nvPr/>
        </p:nvSpPr>
        <p:spPr>
          <a:xfrm>
            <a:off x="1238759" y="2462817"/>
            <a:ext cx="1410833" cy="400110"/>
          </a:xfrm>
          <a:prstGeom prst="rect">
            <a:avLst/>
          </a:prstGeom>
          <a:noFill/>
        </p:spPr>
        <p:txBody>
          <a:bodyPr wrap="square" rtlCol="0">
            <a:spAutoFit/>
          </a:bodyPr>
          <a:lstStyle/>
          <a:p>
            <a:pPr algn="ctr"/>
            <a:r>
              <a:rPr lang="de-DE" sz="2000" dirty="0"/>
              <a:t>Pipeline</a:t>
            </a:r>
            <a:endParaRPr lang="en-DE" sz="2000" dirty="0"/>
          </a:p>
        </p:txBody>
      </p:sp>
      <p:pic>
        <p:nvPicPr>
          <p:cNvPr id="12" name="Graphic 11">
            <a:extLst>
              <a:ext uri="{FF2B5EF4-FFF2-40B4-BE49-F238E27FC236}">
                <a16:creationId xmlns:a16="http://schemas.microsoft.com/office/drawing/2014/main" id="{2BB257D5-F18F-B697-F1F4-49077BBE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0907" y="3217382"/>
            <a:ext cx="791335" cy="791335"/>
          </a:xfrm>
          <a:prstGeom prst="rect">
            <a:avLst/>
          </a:prstGeom>
        </p:spPr>
      </p:pic>
      <p:pic>
        <p:nvPicPr>
          <p:cNvPr id="13" name="Graphic 12">
            <a:extLst>
              <a:ext uri="{FF2B5EF4-FFF2-40B4-BE49-F238E27FC236}">
                <a16:creationId xmlns:a16="http://schemas.microsoft.com/office/drawing/2014/main" id="{311F55E2-370C-3EA8-52BB-0626544223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4845" y="4136554"/>
            <a:ext cx="679656" cy="679656"/>
          </a:xfrm>
          <a:prstGeom prst="rect">
            <a:avLst/>
          </a:prstGeom>
        </p:spPr>
      </p:pic>
      <p:pic>
        <p:nvPicPr>
          <p:cNvPr id="14" name="Graphic 13">
            <a:extLst>
              <a:ext uri="{FF2B5EF4-FFF2-40B4-BE49-F238E27FC236}">
                <a16:creationId xmlns:a16="http://schemas.microsoft.com/office/drawing/2014/main" id="{C22FB917-D8B6-CC5C-9DF6-82FB3CA2E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8801" y="3265833"/>
            <a:ext cx="831997" cy="831997"/>
          </a:xfrm>
          <a:prstGeom prst="rect">
            <a:avLst/>
          </a:prstGeom>
        </p:spPr>
      </p:pic>
      <p:pic>
        <p:nvPicPr>
          <p:cNvPr id="15" name="Graphic 14">
            <a:extLst>
              <a:ext uri="{FF2B5EF4-FFF2-40B4-BE49-F238E27FC236}">
                <a16:creationId xmlns:a16="http://schemas.microsoft.com/office/drawing/2014/main" id="{9E381630-B00D-4717-18CA-F1B101ED1A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0546" y="3276496"/>
            <a:ext cx="840547" cy="840547"/>
          </a:xfrm>
          <a:prstGeom prst="rect">
            <a:avLst/>
          </a:prstGeom>
        </p:spPr>
      </p:pic>
      <p:pic>
        <p:nvPicPr>
          <p:cNvPr id="16" name="Picture 15" descr="A blue triangle with a blue grid&#10;&#10;Description automatically generated with medium confidence">
            <a:extLst>
              <a:ext uri="{FF2B5EF4-FFF2-40B4-BE49-F238E27FC236}">
                <a16:creationId xmlns:a16="http://schemas.microsoft.com/office/drawing/2014/main" id="{4F1903A3-449F-475A-B2FF-F7F43479CF99}"/>
              </a:ext>
            </a:extLst>
          </p:cNvPr>
          <p:cNvPicPr>
            <a:picLocks noChangeAspect="1"/>
          </p:cNvPicPr>
          <p:nvPr/>
        </p:nvPicPr>
        <p:blipFill>
          <a:blip r:embed="rId14"/>
          <a:stretch>
            <a:fillRect/>
          </a:stretch>
        </p:blipFill>
        <p:spPr>
          <a:xfrm>
            <a:off x="4406204" y="3925563"/>
            <a:ext cx="528526" cy="382961"/>
          </a:xfrm>
          <a:prstGeom prst="rect">
            <a:avLst/>
          </a:prstGeom>
        </p:spPr>
      </p:pic>
      <p:pic>
        <p:nvPicPr>
          <p:cNvPr id="1036" name="Picture 12" descr="microsoft excel mobile apps logo 17396828 PNG">
            <a:extLst>
              <a:ext uri="{FF2B5EF4-FFF2-40B4-BE49-F238E27FC236}">
                <a16:creationId xmlns:a16="http://schemas.microsoft.com/office/drawing/2014/main" id="{B2AF69E2-5F01-ED0E-30D7-6DBCF5ED9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180" y="3873228"/>
            <a:ext cx="840548" cy="8405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i Icon Vector Art, Icons, and Graphics for Free Download">
            <a:extLst>
              <a:ext uri="{FF2B5EF4-FFF2-40B4-BE49-F238E27FC236}">
                <a16:creationId xmlns:a16="http://schemas.microsoft.com/office/drawing/2014/main" id="{626A4DC1-71D6-1BDA-D96B-ACBB78EE77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93" y="2937590"/>
            <a:ext cx="647122"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a:extLst>
              <a:ext uri="{FF2B5EF4-FFF2-40B4-BE49-F238E27FC236}">
                <a16:creationId xmlns:a16="http://schemas.microsoft.com/office/drawing/2014/main" id="{1FBBF25B-0A73-6857-DF17-F4B932A4DF58}"/>
              </a:ext>
            </a:extLst>
          </p:cNvPr>
          <p:cNvCxnSpPr>
            <a:cxnSpLocks/>
            <a:endCxn id="13" idx="1"/>
          </p:cNvCxnSpPr>
          <p:nvPr/>
        </p:nvCxnSpPr>
        <p:spPr>
          <a:xfrm>
            <a:off x="1128070" y="4327056"/>
            <a:ext cx="926775" cy="14932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E3187D1-592A-729B-9D45-B56DE38986C8}"/>
              </a:ext>
            </a:extLst>
          </p:cNvPr>
          <p:cNvCxnSpPr>
            <a:cxnSpLocks/>
            <a:stCxn id="1038" idx="3"/>
            <a:endCxn id="12" idx="1"/>
          </p:cNvCxnSpPr>
          <p:nvPr/>
        </p:nvCxnSpPr>
        <p:spPr>
          <a:xfrm>
            <a:off x="1151015" y="3137645"/>
            <a:ext cx="769892" cy="475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8480C056-3490-8DF5-6921-D77DAC68AD71}"/>
              </a:ext>
            </a:extLst>
          </p:cNvPr>
          <p:cNvCxnSpPr>
            <a:cxnSpLocks/>
            <a:endCxn id="16" idx="1"/>
          </p:cNvCxnSpPr>
          <p:nvPr/>
        </p:nvCxnSpPr>
        <p:spPr>
          <a:xfrm flipV="1">
            <a:off x="2275016" y="4117044"/>
            <a:ext cx="2131188" cy="33982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016CEE5-A099-E611-6E95-3CF836707723}"/>
              </a:ext>
            </a:extLst>
          </p:cNvPr>
          <p:cNvCxnSpPr>
            <a:cxnSpLocks/>
            <a:stCxn id="12" idx="3"/>
            <a:endCxn id="16" idx="1"/>
          </p:cNvCxnSpPr>
          <p:nvPr/>
        </p:nvCxnSpPr>
        <p:spPr>
          <a:xfrm>
            <a:off x="2712242" y="3613050"/>
            <a:ext cx="1693962" cy="50399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Preise – Key Vault | Microsoft Azure">
            <a:extLst>
              <a:ext uri="{FF2B5EF4-FFF2-40B4-BE49-F238E27FC236}">
                <a16:creationId xmlns:a16="http://schemas.microsoft.com/office/drawing/2014/main" id="{8E3A443D-2456-83B4-1502-62DB738C9A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236" y="3089545"/>
            <a:ext cx="606109" cy="31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265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Something different!</a:t>
            </a:r>
            <a:br>
              <a:rPr lang="en-US" sz="7200" dirty="0">
                <a:solidFill>
                  <a:srgbClr val="FFFFFF"/>
                </a:solidFill>
              </a:rPr>
            </a:br>
            <a:r>
              <a:rPr lang="en-US" sz="2000" dirty="0">
                <a:solidFill>
                  <a:srgbClr val="FFFFFF"/>
                </a:solidFill>
              </a:rPr>
              <a:t>(maybe)</a:t>
            </a: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Question mark">
            <a:extLst>
              <a:ext uri="{FF2B5EF4-FFF2-40B4-BE49-F238E27FC236}">
                <a16:creationId xmlns:a16="http://schemas.microsoft.com/office/drawing/2014/main" id="{924F074A-A7A6-0083-C0CC-ED309D9D50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012" y="1700213"/>
            <a:ext cx="4611113" cy="4035289"/>
          </a:xfrm>
          <a:prstGeom prst="rect">
            <a:avLst/>
          </a:prstGeom>
        </p:spPr>
      </p:pic>
    </p:spTree>
    <p:extLst>
      <p:ext uri="{BB962C8B-B14F-4D97-AF65-F5344CB8AC3E}">
        <p14:creationId xmlns:p14="http://schemas.microsoft.com/office/powerpoint/2010/main" val="337293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sp>
        <p:nvSpPr>
          <p:cNvPr id="7" name="Rectangle 6">
            <a:extLst>
              <a:ext uri="{FF2B5EF4-FFF2-40B4-BE49-F238E27FC236}">
                <a16:creationId xmlns:a16="http://schemas.microsoft.com/office/drawing/2014/main" id="{BD8FBDC1-E839-874C-7121-289AD0A11836}"/>
              </a:ext>
            </a:extLst>
          </p:cNvPr>
          <p:cNvSpPr/>
          <p:nvPr/>
        </p:nvSpPr>
        <p:spPr>
          <a:xfrm>
            <a:off x="1195228" y="2241550"/>
            <a:ext cx="4349893" cy="2217605"/>
          </a:xfrm>
          <a:prstGeom prst="rect">
            <a:avLst/>
          </a:prstGeom>
          <a:solidFill>
            <a:schemeClr val="bg1">
              <a:lumMod val="75000"/>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0B8E83B5-0856-5592-C602-081043F8FA31}"/>
              </a:ext>
            </a:extLst>
          </p:cNvPr>
          <p:cNvSpPr/>
          <p:nvPr/>
        </p:nvSpPr>
        <p:spPr>
          <a:xfrm>
            <a:off x="1322037" y="3508968"/>
            <a:ext cx="4349893" cy="2155871"/>
          </a:xfrm>
          <a:prstGeom prst="rect">
            <a:avLst/>
          </a:prstGeom>
          <a:solidFill>
            <a:schemeClr val="accent1">
              <a:alpha val="580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45393F57-4F30-9919-6C85-48C859664A41}"/>
              </a:ext>
            </a:extLst>
          </p:cNvPr>
          <p:cNvSpPr/>
          <p:nvPr/>
        </p:nvSpPr>
        <p:spPr>
          <a:xfrm>
            <a:off x="6936186" y="5683508"/>
            <a:ext cx="1866378" cy="6513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lumMod val="65000"/>
                    <a:lumOff val="35000"/>
                  </a:schemeClr>
                </a:solidFill>
              </a:rPr>
              <a:t>Secret</a:t>
            </a:r>
          </a:p>
        </p:txBody>
      </p:sp>
      <p:sp>
        <p:nvSpPr>
          <p:cNvPr id="10" name="Rectangle 9">
            <a:extLst>
              <a:ext uri="{FF2B5EF4-FFF2-40B4-BE49-F238E27FC236}">
                <a16:creationId xmlns:a16="http://schemas.microsoft.com/office/drawing/2014/main" id="{884AF9EE-1CC3-9F20-109E-FDBA27EA28EB}"/>
              </a:ext>
            </a:extLst>
          </p:cNvPr>
          <p:cNvSpPr/>
          <p:nvPr/>
        </p:nvSpPr>
        <p:spPr>
          <a:xfrm>
            <a:off x="1503366" y="3658385"/>
            <a:ext cx="1866378" cy="6513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DE" dirty="0"/>
              <a:t>t’s me</a:t>
            </a:r>
            <a:br>
              <a:rPr lang="en-DE" dirty="0"/>
            </a:br>
            <a:r>
              <a:rPr lang="en-DE" sz="1200" dirty="0"/>
              <a:t>(subscription contributor)</a:t>
            </a:r>
            <a:endParaRPr lang="en-DE" dirty="0"/>
          </a:p>
        </p:txBody>
      </p:sp>
      <p:sp>
        <p:nvSpPr>
          <p:cNvPr id="11" name="Rectangle 10">
            <a:extLst>
              <a:ext uri="{FF2B5EF4-FFF2-40B4-BE49-F238E27FC236}">
                <a16:creationId xmlns:a16="http://schemas.microsoft.com/office/drawing/2014/main" id="{DC4429C1-4A6A-D5AC-4DA6-9EFED6421022}"/>
              </a:ext>
            </a:extLst>
          </p:cNvPr>
          <p:cNvSpPr/>
          <p:nvPr/>
        </p:nvSpPr>
        <p:spPr>
          <a:xfrm>
            <a:off x="4184623" y="1247623"/>
            <a:ext cx="2548081" cy="6513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Key </a:t>
            </a:r>
            <a:r>
              <a:rPr lang="de-DE" dirty="0" err="1">
                <a:solidFill>
                  <a:schemeClr val="tx1">
                    <a:lumMod val="50000"/>
                    <a:lumOff val="50000"/>
                  </a:schemeClr>
                </a:solidFill>
              </a:rPr>
              <a:t>Vault</a:t>
            </a:r>
            <a:endParaRPr lang="en-DE" dirty="0">
              <a:solidFill>
                <a:schemeClr val="tx1">
                  <a:lumMod val="50000"/>
                  <a:lumOff val="50000"/>
                </a:schemeClr>
              </a:solidFill>
            </a:endParaRPr>
          </a:p>
        </p:txBody>
      </p:sp>
      <p:cxnSp>
        <p:nvCxnSpPr>
          <p:cNvPr id="12" name="Elbow Connector 11">
            <a:extLst>
              <a:ext uri="{FF2B5EF4-FFF2-40B4-BE49-F238E27FC236}">
                <a16:creationId xmlns:a16="http://schemas.microsoft.com/office/drawing/2014/main" id="{01CD7B28-445F-256B-4765-FBED6FC0396C}"/>
              </a:ext>
            </a:extLst>
          </p:cNvPr>
          <p:cNvCxnSpPr>
            <a:cxnSpLocks/>
            <a:stCxn id="10" idx="0"/>
            <a:endCxn id="11" idx="1"/>
          </p:cNvCxnSpPr>
          <p:nvPr/>
        </p:nvCxnSpPr>
        <p:spPr>
          <a:xfrm rot="5400000" flipH="1" flipV="1">
            <a:off x="2268047" y="1741809"/>
            <a:ext cx="2085085" cy="174806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088DC08-FFAE-CB66-D6C6-4ABC2AB3DD97}"/>
              </a:ext>
            </a:extLst>
          </p:cNvPr>
          <p:cNvSpPr/>
          <p:nvPr/>
        </p:nvSpPr>
        <p:spPr>
          <a:xfrm>
            <a:off x="2687688" y="2298817"/>
            <a:ext cx="2770976"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inherited</a:t>
            </a:r>
            <a:r>
              <a:rPr lang="de-DE" sz="1600" dirty="0">
                <a:solidFill>
                  <a:schemeClr val="tx1"/>
                </a:solidFill>
              </a:rPr>
              <a:t>):</a:t>
            </a:r>
            <a:br>
              <a:rPr lang="de-DE" sz="1600" dirty="0">
                <a:solidFill>
                  <a:schemeClr val="tx1"/>
                </a:solidFill>
              </a:rPr>
            </a:br>
            <a:r>
              <a:rPr lang="de-DE" sz="1600" dirty="0">
                <a:solidFill>
                  <a:schemeClr val="tx1"/>
                </a:solidFill>
              </a:rPr>
              <a:t>User Access Administrator</a:t>
            </a:r>
            <a:endParaRPr lang="en-DE" sz="1600" dirty="0">
              <a:solidFill>
                <a:schemeClr val="tx1"/>
              </a:solidFill>
            </a:endParaRPr>
          </a:p>
        </p:txBody>
      </p:sp>
      <p:cxnSp>
        <p:nvCxnSpPr>
          <p:cNvPr id="14" name="Elbow Connector 13">
            <a:extLst>
              <a:ext uri="{FF2B5EF4-FFF2-40B4-BE49-F238E27FC236}">
                <a16:creationId xmlns:a16="http://schemas.microsoft.com/office/drawing/2014/main" id="{8FF34900-070B-D488-0CA7-0BCB0581906C}"/>
              </a:ext>
            </a:extLst>
          </p:cNvPr>
          <p:cNvCxnSpPr>
            <a:cxnSpLocks/>
            <a:stCxn id="11" idx="2"/>
            <a:endCxn id="13" idx="0"/>
          </p:cNvCxnSpPr>
          <p:nvPr/>
        </p:nvCxnSpPr>
        <p:spPr>
          <a:xfrm rot="5400000">
            <a:off x="4566000" y="1406153"/>
            <a:ext cx="399840" cy="138548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20A05B4-9B39-27BF-7BAA-F36B223370D3}"/>
              </a:ext>
            </a:extLst>
          </p:cNvPr>
          <p:cNvSpPr/>
          <p:nvPr/>
        </p:nvSpPr>
        <p:spPr>
          <a:xfrm>
            <a:off x="2687689" y="4551275"/>
            <a:ext cx="2770975"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cxnSp>
        <p:nvCxnSpPr>
          <p:cNvPr id="16" name="Elbow Connector 15">
            <a:extLst>
              <a:ext uri="{FF2B5EF4-FFF2-40B4-BE49-F238E27FC236}">
                <a16:creationId xmlns:a16="http://schemas.microsoft.com/office/drawing/2014/main" id="{94627826-6F69-F017-2EFB-D8141E79FE9C}"/>
              </a:ext>
            </a:extLst>
          </p:cNvPr>
          <p:cNvCxnSpPr>
            <a:cxnSpLocks/>
            <a:stCxn id="13" idx="2"/>
            <a:endCxn id="15" idx="0"/>
          </p:cNvCxnSpPr>
          <p:nvPr/>
        </p:nvCxnSpPr>
        <p:spPr>
          <a:xfrm rot="16200000" flipH="1">
            <a:off x="3422042" y="3900139"/>
            <a:ext cx="1302269"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9164F051-BA01-A145-36BB-8F886EDC82B1}"/>
              </a:ext>
            </a:extLst>
          </p:cNvPr>
          <p:cNvCxnSpPr>
            <a:cxnSpLocks/>
            <a:stCxn id="15" idx="2"/>
            <a:endCxn id="9" idx="1"/>
          </p:cNvCxnSpPr>
          <p:nvPr/>
        </p:nvCxnSpPr>
        <p:spPr>
          <a:xfrm rot="16200000" flipH="1">
            <a:off x="5250821" y="4323819"/>
            <a:ext cx="507721" cy="286300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2C41333-64C0-2D3A-ED7F-888DEAC22578}"/>
              </a:ext>
            </a:extLst>
          </p:cNvPr>
          <p:cNvCxnSpPr>
            <a:cxnSpLocks/>
            <a:stCxn id="20" idx="3"/>
            <a:endCxn id="19" idx="0"/>
          </p:cNvCxnSpPr>
          <p:nvPr/>
        </p:nvCxnSpPr>
        <p:spPr>
          <a:xfrm>
            <a:off x="9381019" y="4138019"/>
            <a:ext cx="271736" cy="695975"/>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0659262-593C-C0DF-786D-F44FDAC6D154}"/>
              </a:ext>
            </a:extLst>
          </p:cNvPr>
          <p:cNvSpPr/>
          <p:nvPr/>
        </p:nvSpPr>
        <p:spPr>
          <a:xfrm>
            <a:off x="8719566" y="4833994"/>
            <a:ext cx="1866378" cy="6513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lumMod val="65000"/>
                    <a:lumOff val="35000"/>
                  </a:schemeClr>
                </a:solidFill>
              </a:rPr>
              <a:t>Someone</a:t>
            </a:r>
            <a:r>
              <a:rPr lang="de-DE" dirty="0">
                <a:solidFill>
                  <a:schemeClr val="tx1">
                    <a:lumMod val="65000"/>
                    <a:lumOff val="35000"/>
                  </a:schemeClr>
                </a:solidFill>
              </a:rPr>
              <a:t> </a:t>
            </a:r>
            <a:r>
              <a:rPr lang="de-DE" dirty="0" err="1">
                <a:solidFill>
                  <a:schemeClr val="tx1">
                    <a:lumMod val="65000"/>
                    <a:lumOff val="35000"/>
                  </a:schemeClr>
                </a:solidFill>
              </a:rPr>
              <a:t>else</a:t>
            </a:r>
            <a:br>
              <a:rPr lang="de-DE" dirty="0">
                <a:solidFill>
                  <a:schemeClr val="tx1">
                    <a:lumMod val="65000"/>
                    <a:lumOff val="35000"/>
                  </a:schemeClr>
                </a:solidFill>
              </a:rPr>
            </a:br>
            <a:r>
              <a:rPr lang="de-DE" dirty="0">
                <a:solidFill>
                  <a:schemeClr val="tx1">
                    <a:lumMod val="65000"/>
                    <a:lumOff val="35000"/>
                  </a:schemeClr>
                </a:solidFill>
              </a:rPr>
              <a:t>(</a:t>
            </a:r>
            <a:r>
              <a:rPr lang="de-DE" dirty="0" err="1">
                <a:solidFill>
                  <a:schemeClr val="tx1">
                    <a:lumMod val="65000"/>
                    <a:lumOff val="35000"/>
                  </a:schemeClr>
                </a:solidFill>
              </a:rPr>
              <a:t>the</a:t>
            </a:r>
            <a:r>
              <a:rPr lang="de-DE" dirty="0">
                <a:solidFill>
                  <a:schemeClr val="tx1">
                    <a:lumMod val="65000"/>
                    <a:lumOff val="35000"/>
                  </a:schemeClr>
                </a:solidFill>
              </a:rPr>
              <a:t> SPN)</a:t>
            </a:r>
            <a:endParaRPr lang="en-DE" dirty="0">
              <a:solidFill>
                <a:schemeClr val="tx1">
                  <a:lumMod val="65000"/>
                  <a:lumOff val="35000"/>
                </a:schemeClr>
              </a:solidFill>
            </a:endParaRPr>
          </a:p>
        </p:txBody>
      </p:sp>
      <p:sp>
        <p:nvSpPr>
          <p:cNvPr id="20" name="Rectangle 19">
            <a:extLst>
              <a:ext uri="{FF2B5EF4-FFF2-40B4-BE49-F238E27FC236}">
                <a16:creationId xmlns:a16="http://schemas.microsoft.com/office/drawing/2014/main" id="{14388FD3-A224-92C1-8762-8B078AC11F4E}"/>
              </a:ext>
            </a:extLst>
          </p:cNvPr>
          <p:cNvSpPr/>
          <p:nvPr/>
        </p:nvSpPr>
        <p:spPr>
          <a:xfrm>
            <a:off x="6746106" y="3662924"/>
            <a:ext cx="2634913" cy="95018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Permission (</a:t>
            </a:r>
            <a:r>
              <a:rPr lang="de-DE" sz="1600" dirty="0" err="1">
                <a:solidFill>
                  <a:schemeClr val="tx1"/>
                </a:solidFill>
              </a:rPr>
              <a:t>granted</a:t>
            </a:r>
            <a:r>
              <a:rPr lang="de-DE" sz="1600" dirty="0">
                <a:solidFill>
                  <a:schemeClr val="tx1"/>
                </a:solidFill>
              </a:rPr>
              <a:t>):</a:t>
            </a:r>
            <a:br>
              <a:rPr lang="de-DE" sz="1600" dirty="0">
                <a:solidFill>
                  <a:schemeClr val="tx1"/>
                </a:solidFill>
              </a:rPr>
            </a:br>
            <a:r>
              <a:rPr lang="de-DE" sz="1600" dirty="0">
                <a:solidFill>
                  <a:schemeClr val="tx1"/>
                </a:solidFill>
              </a:rPr>
              <a:t>Key </a:t>
            </a:r>
            <a:r>
              <a:rPr lang="de-DE" sz="1600" dirty="0" err="1">
                <a:solidFill>
                  <a:schemeClr val="tx1"/>
                </a:solidFill>
              </a:rPr>
              <a:t>Vault</a:t>
            </a:r>
            <a:r>
              <a:rPr lang="de-DE" sz="1600" dirty="0">
                <a:solidFill>
                  <a:schemeClr val="tx1"/>
                </a:solidFill>
              </a:rPr>
              <a:t> Secrets Officer</a:t>
            </a:r>
          </a:p>
        </p:txBody>
      </p:sp>
      <p:sp>
        <p:nvSpPr>
          <p:cNvPr id="21" name="Right Arrow 20">
            <a:extLst>
              <a:ext uri="{FF2B5EF4-FFF2-40B4-BE49-F238E27FC236}">
                <a16:creationId xmlns:a16="http://schemas.microsoft.com/office/drawing/2014/main" id="{600C1AC5-840B-9654-024C-B5364C41E191}"/>
              </a:ext>
            </a:extLst>
          </p:cNvPr>
          <p:cNvSpPr/>
          <p:nvPr/>
        </p:nvSpPr>
        <p:spPr>
          <a:xfrm>
            <a:off x="4614214" y="5739001"/>
            <a:ext cx="2001709"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DE" dirty="0"/>
              <a:t>reate/Read</a:t>
            </a:r>
          </a:p>
        </p:txBody>
      </p:sp>
      <p:cxnSp>
        <p:nvCxnSpPr>
          <p:cNvPr id="22" name="Elbow Connector 21">
            <a:extLst>
              <a:ext uri="{FF2B5EF4-FFF2-40B4-BE49-F238E27FC236}">
                <a16:creationId xmlns:a16="http://schemas.microsoft.com/office/drawing/2014/main" id="{8CF48CAD-D203-458E-A0A9-3CC25EB413E6}"/>
              </a:ext>
            </a:extLst>
          </p:cNvPr>
          <p:cNvCxnSpPr>
            <a:cxnSpLocks/>
            <a:stCxn id="13" idx="3"/>
            <a:endCxn id="20" idx="1"/>
          </p:cNvCxnSpPr>
          <p:nvPr/>
        </p:nvCxnSpPr>
        <p:spPr>
          <a:xfrm>
            <a:off x="5458664" y="2773912"/>
            <a:ext cx="1287442" cy="1364107"/>
          </a:xfrm>
          <a:prstGeom prst="bentConnector3">
            <a:avLst>
              <a:gd name="adj1" fmla="val 6775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7127FE20-DCDD-5FAC-FB01-A8EF1F9083D3}"/>
              </a:ext>
            </a:extLst>
          </p:cNvPr>
          <p:cNvCxnSpPr>
            <a:cxnSpLocks/>
            <a:stCxn id="19" idx="2"/>
            <a:endCxn id="9" idx="3"/>
          </p:cNvCxnSpPr>
          <p:nvPr/>
        </p:nvCxnSpPr>
        <p:spPr>
          <a:xfrm rot="5400000">
            <a:off x="8965742" y="5322171"/>
            <a:ext cx="523837" cy="850191"/>
          </a:xfrm>
          <a:prstGeom prst="bentConnector2">
            <a:avLst/>
          </a:prstGeom>
          <a:ln w="28575">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1BC5920-0999-DA21-2E63-76BC95853792}"/>
              </a:ext>
            </a:extLst>
          </p:cNvPr>
          <p:cNvSpPr/>
          <p:nvPr/>
        </p:nvSpPr>
        <p:spPr>
          <a:xfrm flipH="1">
            <a:off x="9060250" y="5725959"/>
            <a:ext cx="1048723" cy="566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Read</a:t>
            </a:r>
          </a:p>
        </p:txBody>
      </p:sp>
      <p:pic>
        <p:nvPicPr>
          <p:cNvPr id="6" name="Picture 5">
            <a:extLst>
              <a:ext uri="{FF2B5EF4-FFF2-40B4-BE49-F238E27FC236}">
                <a16:creationId xmlns:a16="http://schemas.microsoft.com/office/drawing/2014/main" id="{808B116D-FA26-BC2C-EB61-35073C120B1C}"/>
              </a:ext>
            </a:extLst>
          </p:cNvPr>
          <p:cNvPicPr>
            <a:picLocks noChangeAspect="1"/>
          </p:cNvPicPr>
          <p:nvPr/>
        </p:nvPicPr>
        <p:blipFill>
          <a:blip r:embed="rId2"/>
          <a:stretch>
            <a:fillRect/>
          </a:stretch>
        </p:blipFill>
        <p:spPr>
          <a:xfrm>
            <a:off x="3941763" y="1041523"/>
            <a:ext cx="485717" cy="485717"/>
          </a:xfrm>
          <a:prstGeom prst="rect">
            <a:avLst/>
          </a:prstGeom>
        </p:spPr>
      </p:pic>
    </p:spTree>
    <p:extLst>
      <p:ext uri="{BB962C8B-B14F-4D97-AF65-F5344CB8AC3E}">
        <p14:creationId xmlns:p14="http://schemas.microsoft.com/office/powerpoint/2010/main" val="224528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7E5C7-A077-51B3-CC33-66599DDE41B3}"/>
              </a:ext>
            </a:extLst>
          </p:cNvPr>
          <p:cNvSpPr>
            <a:spLocks noGrp="1"/>
          </p:cNvSpPr>
          <p:nvPr>
            <p:ph type="title"/>
          </p:nvPr>
        </p:nvSpPr>
        <p:spPr>
          <a:xfrm>
            <a:off x="803275" y="365760"/>
            <a:ext cx="10151237" cy="1325562"/>
          </a:xfrm>
        </p:spPr>
        <p:txBody>
          <a:bodyPr anchor="t"/>
          <a:lstStyle/>
          <a:p>
            <a:r>
              <a:rPr lang="en-DE" dirty="0"/>
              <a:t>How to add a secret to a vault</a:t>
            </a:r>
          </a:p>
        </p:txBody>
      </p:sp>
      <p:pic>
        <p:nvPicPr>
          <p:cNvPr id="5" name="Picture 4">
            <a:extLst>
              <a:ext uri="{FF2B5EF4-FFF2-40B4-BE49-F238E27FC236}">
                <a16:creationId xmlns:a16="http://schemas.microsoft.com/office/drawing/2014/main" id="{6E442903-2A1B-1A4A-7D67-8E7E8BDB18D9}"/>
              </a:ext>
            </a:extLst>
          </p:cNvPr>
          <p:cNvPicPr>
            <a:picLocks noChangeAspect="1"/>
          </p:cNvPicPr>
          <p:nvPr/>
        </p:nvPicPr>
        <p:blipFill>
          <a:blip r:embed="rId2"/>
          <a:stretch>
            <a:fillRect/>
          </a:stretch>
        </p:blipFill>
        <p:spPr>
          <a:xfrm>
            <a:off x="803275" y="1700213"/>
            <a:ext cx="8570980" cy="4306038"/>
          </a:xfrm>
          <a:prstGeom prst="rect">
            <a:avLst/>
          </a:prstGeom>
        </p:spPr>
      </p:pic>
    </p:spTree>
    <p:extLst>
      <p:ext uri="{BB962C8B-B14F-4D97-AF65-F5344CB8AC3E}">
        <p14:creationId xmlns:p14="http://schemas.microsoft.com/office/powerpoint/2010/main" val="95194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Some readings</a:t>
            </a:r>
            <a:endParaRPr lang="en-US" sz="20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ooks with solid fill">
            <a:extLst>
              <a:ext uri="{FF2B5EF4-FFF2-40B4-BE49-F238E27FC236}">
                <a16:creationId xmlns:a16="http://schemas.microsoft.com/office/drawing/2014/main" id="{80A85C30-70E9-16E4-5259-0A8369E60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88" y="1700213"/>
            <a:ext cx="4361951" cy="4361951"/>
          </a:xfrm>
          <a:prstGeom prst="rect">
            <a:avLst/>
          </a:prstGeom>
        </p:spPr>
      </p:pic>
    </p:spTree>
    <p:extLst>
      <p:ext uri="{BB962C8B-B14F-4D97-AF65-F5344CB8AC3E}">
        <p14:creationId xmlns:p14="http://schemas.microsoft.com/office/powerpoint/2010/main" val="34678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66CD-277A-4A08-A2D8-0532CD0C05E8}"/>
              </a:ext>
            </a:extLst>
          </p:cNvPr>
          <p:cNvSpPr>
            <a:spLocks noGrp="1"/>
          </p:cNvSpPr>
          <p:nvPr>
            <p:ph type="title"/>
          </p:nvPr>
        </p:nvSpPr>
        <p:spPr/>
        <p:txBody>
          <a:bodyPr anchor="t"/>
          <a:lstStyle/>
          <a:p>
            <a:r>
              <a:rPr lang="en-US" dirty="0">
                <a:latin typeface="Consolas" panose="020B0609020204030204" pitchFamily="49" charset="0"/>
              </a:rPr>
              <a:t>Inside the box</a:t>
            </a:r>
            <a:endParaRPr lang="LID4096" dirty="0">
              <a:latin typeface="Consolas" panose="020B0609020204030204" pitchFamily="49" charset="0"/>
            </a:endParaRPr>
          </a:p>
        </p:txBody>
      </p:sp>
      <p:sp>
        <p:nvSpPr>
          <p:cNvPr id="3" name="Content Placeholder 2">
            <a:extLst>
              <a:ext uri="{FF2B5EF4-FFF2-40B4-BE49-F238E27FC236}">
                <a16:creationId xmlns:a16="http://schemas.microsoft.com/office/drawing/2014/main" id="{8F420B1D-3A42-4DE0-89A0-316C77F04CDC}"/>
              </a:ext>
            </a:extLst>
          </p:cNvPr>
          <p:cNvSpPr>
            <a:spLocks noGrp="1"/>
          </p:cNvSpPr>
          <p:nvPr>
            <p:ph type="body" sz="quarter" idx="10"/>
          </p:nvPr>
        </p:nvSpPr>
        <p:spPr/>
        <p:txBody>
          <a:bodyPr>
            <a:normAutofit/>
          </a:bodyPr>
          <a:lstStyle/>
          <a:p>
            <a:pPr marL="0" indent="0">
              <a:buNone/>
            </a:pPr>
            <a:r>
              <a:rPr lang="en-US" sz="2800" dirty="0">
                <a:latin typeface="Consolas" panose="020B0609020204030204" pitchFamily="49" charset="0"/>
              </a:rPr>
              <a:t>Who I am</a:t>
            </a:r>
          </a:p>
          <a:p>
            <a:pPr marL="0" indent="0">
              <a:buNone/>
            </a:pPr>
            <a:r>
              <a:rPr lang="en-US" sz="2800" dirty="0">
                <a:latin typeface="Consolas" panose="020B0609020204030204" pitchFamily="49" charset="0"/>
              </a:rPr>
              <a:t>Admin Portal – the tenant settings </a:t>
            </a:r>
            <a:r>
              <a:rPr lang="en-US" sz="1200" dirty="0">
                <a:latin typeface="Consolas" panose="020B0609020204030204" pitchFamily="49" charset="0"/>
              </a:rPr>
              <a:t>(WTF?!)</a:t>
            </a:r>
            <a:endParaRPr lang="en-US" sz="2800" dirty="0">
              <a:latin typeface="Consolas" panose="020B0609020204030204" pitchFamily="49" charset="0"/>
            </a:endParaRPr>
          </a:p>
          <a:p>
            <a:pPr marL="0" indent="0">
              <a:buNone/>
            </a:pPr>
            <a:r>
              <a:rPr lang="en-US" sz="2800" dirty="0">
                <a:latin typeface="Consolas" panose="020B0609020204030204" pitchFamily="49" charset="0"/>
              </a:rPr>
              <a:t>Don’t loose sight</a:t>
            </a:r>
          </a:p>
        </p:txBody>
      </p:sp>
    </p:spTree>
    <p:extLst>
      <p:ext uri="{BB962C8B-B14F-4D97-AF65-F5344CB8AC3E}">
        <p14:creationId xmlns:p14="http://schemas.microsoft.com/office/powerpoint/2010/main" val="39643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03275" y="1993053"/>
            <a:ext cx="10001250" cy="1477328"/>
          </a:xfrm>
          <a:prstGeom prst="rect">
            <a:avLst/>
          </a:prstGeom>
          <a:noFill/>
        </p:spPr>
        <p:txBody>
          <a:bodyPr wrap="square">
            <a:spAutoFit/>
          </a:bodyPr>
          <a:lstStyle/>
          <a:p>
            <a:pPr marL="285750" indent="-285750">
              <a:buFont typeface="Arial" panose="020B0604020202020204" pitchFamily="34" charset="0"/>
              <a:buChar char="•"/>
            </a:pPr>
            <a:r>
              <a:rPr lang="en-GB" dirty="0">
                <a:hlinkClick r:id="rId2"/>
              </a:rPr>
              <a:t>https://learn.microsoft.com/en-us/fabric/admin/about-tenant-settings</a:t>
            </a:r>
            <a:br>
              <a:rPr lang="en-GB" dirty="0"/>
            </a:br>
            <a:endParaRPr lang="en-GB" dirty="0"/>
          </a:p>
          <a:p>
            <a:pPr marL="285750" indent="-285750">
              <a:buFont typeface="Arial" panose="020B0604020202020204" pitchFamily="34" charset="0"/>
              <a:buChar char="•"/>
            </a:pPr>
            <a:r>
              <a:rPr lang="en-GB" dirty="0">
                <a:hlinkClick r:id="rId3"/>
              </a:rPr>
              <a:t>https://learn.microsoft.com/en-us/azure/key-vault/general/overview</a:t>
            </a:r>
            <a:br>
              <a:rPr lang="en-GB" dirty="0"/>
            </a:br>
            <a:endParaRPr lang="en-GB" dirty="0"/>
          </a:p>
          <a:p>
            <a:pPr marL="285750" indent="-285750">
              <a:buFont typeface="Arial" panose="020B0604020202020204" pitchFamily="34" charset="0"/>
              <a:buChar char="•"/>
            </a:pPr>
            <a:r>
              <a:rPr lang="en-GB" dirty="0"/>
              <a:t>https://</a:t>
            </a:r>
            <a:r>
              <a:rPr lang="en-GB" dirty="0" err="1"/>
              <a:t>learn.microsoft.com</a:t>
            </a:r>
            <a:r>
              <a:rPr lang="en-GB" dirty="0"/>
              <a:t>/</a:t>
            </a:r>
            <a:r>
              <a:rPr lang="en-GB" dirty="0" err="1"/>
              <a:t>en</a:t>
            </a:r>
            <a:r>
              <a:rPr lang="en-GB" dirty="0"/>
              <a:t>-us/fabric/</a:t>
            </a:r>
          </a:p>
        </p:txBody>
      </p:sp>
    </p:spTree>
    <p:extLst>
      <p:ext uri="{BB962C8B-B14F-4D97-AF65-F5344CB8AC3E}">
        <p14:creationId xmlns:p14="http://schemas.microsoft.com/office/powerpoint/2010/main" val="188309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443-08AD-EB13-2899-EE11C83DD8B5}"/>
              </a:ext>
            </a:extLst>
          </p:cNvPr>
          <p:cNvSpPr>
            <a:spLocks noGrp="1"/>
          </p:cNvSpPr>
          <p:nvPr>
            <p:ph type="title"/>
          </p:nvPr>
        </p:nvSpPr>
        <p:spPr>
          <a:xfrm>
            <a:off x="814388" y="365760"/>
            <a:ext cx="10140124" cy="1325562"/>
          </a:xfrm>
        </p:spPr>
        <p:txBody>
          <a:bodyPr anchor="t"/>
          <a:lstStyle/>
          <a:p>
            <a:r>
              <a:rPr lang="en-DE" dirty="0"/>
              <a:t>Resources</a:t>
            </a:r>
          </a:p>
        </p:txBody>
      </p:sp>
      <p:sp>
        <p:nvSpPr>
          <p:cNvPr id="9" name="TextBox 8">
            <a:extLst>
              <a:ext uri="{FF2B5EF4-FFF2-40B4-BE49-F238E27FC236}">
                <a16:creationId xmlns:a16="http://schemas.microsoft.com/office/drawing/2014/main" id="{485684B5-B9E1-1983-BDF9-89256D8B0CED}"/>
              </a:ext>
            </a:extLst>
          </p:cNvPr>
          <p:cNvSpPr txBox="1"/>
          <p:nvPr/>
        </p:nvSpPr>
        <p:spPr>
          <a:xfrm>
            <a:off x="814388" y="6488668"/>
            <a:ext cx="10001250" cy="369332"/>
          </a:xfrm>
          <a:prstGeom prst="rect">
            <a:avLst/>
          </a:prstGeom>
          <a:noFill/>
        </p:spPr>
        <p:txBody>
          <a:bodyPr wrap="square">
            <a:spAutoFit/>
          </a:bodyPr>
          <a:lstStyle/>
          <a:p>
            <a:r>
              <a:rPr lang="en-GB" dirty="0"/>
              <a:t>https://</a:t>
            </a:r>
            <a:r>
              <a:rPr lang="en-GB" dirty="0" err="1"/>
              <a:t>learn.microsoft.com</a:t>
            </a:r>
            <a:r>
              <a:rPr lang="en-GB" dirty="0"/>
              <a:t>/</a:t>
            </a:r>
            <a:r>
              <a:rPr lang="en-GB" dirty="0" err="1"/>
              <a:t>en</a:t>
            </a:r>
            <a:r>
              <a:rPr lang="en-GB" dirty="0"/>
              <a:t>-us/fabric/get-started/roles-workspaces</a:t>
            </a:r>
            <a:endParaRPr lang="en-DE" dirty="0"/>
          </a:p>
        </p:txBody>
      </p:sp>
      <p:pic>
        <p:nvPicPr>
          <p:cNvPr id="3" name="Graphic 2">
            <a:extLst>
              <a:ext uri="{FF2B5EF4-FFF2-40B4-BE49-F238E27FC236}">
                <a16:creationId xmlns:a16="http://schemas.microsoft.com/office/drawing/2014/main" id="{26799577-A41C-BA11-4E6B-9E303FE23C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9945" y="1708631"/>
            <a:ext cx="915197" cy="915197"/>
          </a:xfrm>
          <a:prstGeom prst="rect">
            <a:avLst/>
          </a:prstGeom>
        </p:spPr>
      </p:pic>
      <p:pic>
        <p:nvPicPr>
          <p:cNvPr id="4" name="Picture 3">
            <a:extLst>
              <a:ext uri="{FF2B5EF4-FFF2-40B4-BE49-F238E27FC236}">
                <a16:creationId xmlns:a16="http://schemas.microsoft.com/office/drawing/2014/main" id="{06CEFBA1-DB28-862A-713F-AAABE1FFE168}"/>
              </a:ext>
            </a:extLst>
          </p:cNvPr>
          <p:cNvPicPr>
            <a:picLocks noChangeAspect="1"/>
          </p:cNvPicPr>
          <p:nvPr/>
        </p:nvPicPr>
        <p:blipFill>
          <a:blip r:embed="rId4"/>
          <a:stretch>
            <a:fillRect/>
          </a:stretch>
        </p:blipFill>
        <p:spPr>
          <a:xfrm>
            <a:off x="4172085" y="3429000"/>
            <a:ext cx="1140367" cy="1115486"/>
          </a:xfrm>
          <a:prstGeom prst="rect">
            <a:avLst/>
          </a:prstGeom>
        </p:spPr>
      </p:pic>
      <p:pic>
        <p:nvPicPr>
          <p:cNvPr id="5" name="Picture 4">
            <a:extLst>
              <a:ext uri="{FF2B5EF4-FFF2-40B4-BE49-F238E27FC236}">
                <a16:creationId xmlns:a16="http://schemas.microsoft.com/office/drawing/2014/main" id="{DC21833F-E332-8842-9F1A-23408D8E7D2F}"/>
              </a:ext>
            </a:extLst>
          </p:cNvPr>
          <p:cNvPicPr>
            <a:picLocks noChangeAspect="1"/>
          </p:cNvPicPr>
          <p:nvPr/>
        </p:nvPicPr>
        <p:blipFill>
          <a:blip r:embed="rId5"/>
          <a:stretch>
            <a:fillRect/>
          </a:stretch>
        </p:blipFill>
        <p:spPr>
          <a:xfrm>
            <a:off x="5815013" y="3347359"/>
            <a:ext cx="5144422" cy="2670199"/>
          </a:xfrm>
          <a:prstGeom prst="rect">
            <a:avLst/>
          </a:prstGeom>
        </p:spPr>
      </p:pic>
      <p:pic>
        <p:nvPicPr>
          <p:cNvPr id="6" name="Grafik 38" descr="Weibliches Profil">
            <a:extLst>
              <a:ext uri="{FF2B5EF4-FFF2-40B4-BE49-F238E27FC236}">
                <a16:creationId xmlns:a16="http://schemas.microsoft.com/office/drawing/2014/main" id="{812B249B-EF1F-BDA2-D562-BDF101E92347}"/>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049" y="1392251"/>
            <a:ext cx="504843" cy="504843"/>
          </a:xfrm>
          <a:prstGeom prst="rect">
            <a:avLst/>
          </a:prstGeom>
        </p:spPr>
      </p:pic>
      <p:pic>
        <p:nvPicPr>
          <p:cNvPr id="7" name="Grafik 38" descr="Weibliches Profil">
            <a:extLst>
              <a:ext uri="{FF2B5EF4-FFF2-40B4-BE49-F238E27FC236}">
                <a16:creationId xmlns:a16="http://schemas.microsoft.com/office/drawing/2014/main" id="{19F07EB6-32DC-46BC-6226-1D5112F25491}"/>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8323" y="1321279"/>
            <a:ext cx="504843" cy="504843"/>
          </a:xfrm>
          <a:prstGeom prst="rect">
            <a:avLst/>
          </a:prstGeom>
        </p:spPr>
      </p:pic>
      <p:pic>
        <p:nvPicPr>
          <p:cNvPr id="8" name="Grafik 38" descr="Weibliches Profil">
            <a:extLst>
              <a:ext uri="{FF2B5EF4-FFF2-40B4-BE49-F238E27FC236}">
                <a16:creationId xmlns:a16="http://schemas.microsoft.com/office/drawing/2014/main" id="{E17D705B-346D-9860-DBA7-44D4628B84A5}"/>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3166" y="1484295"/>
            <a:ext cx="504843" cy="504843"/>
          </a:xfrm>
          <a:prstGeom prst="rect">
            <a:avLst/>
          </a:prstGeom>
        </p:spPr>
      </p:pic>
      <p:pic>
        <p:nvPicPr>
          <p:cNvPr id="10" name="Grafik 38" descr="Weibliches Profil">
            <a:extLst>
              <a:ext uri="{FF2B5EF4-FFF2-40B4-BE49-F238E27FC236}">
                <a16:creationId xmlns:a16="http://schemas.microsoft.com/office/drawing/2014/main" id="{2E383EAD-2433-D8B4-6917-8052ED0725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5901" y="2371406"/>
            <a:ext cx="504843" cy="504843"/>
          </a:xfrm>
          <a:prstGeom prst="rect">
            <a:avLst/>
          </a:prstGeom>
        </p:spPr>
      </p:pic>
    </p:spTree>
    <p:extLst>
      <p:ext uri="{BB962C8B-B14F-4D97-AF65-F5344CB8AC3E}">
        <p14:creationId xmlns:p14="http://schemas.microsoft.com/office/powerpoint/2010/main" val="758163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5" name="Rectangle 14">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69A5DB8-6ADD-4FE0-825D-F7F85E609A7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dirty="0">
                <a:solidFill>
                  <a:srgbClr val="FFFFFF"/>
                </a:solidFill>
                <a:latin typeface="Consolas" panose="020B0609020204030204" pitchFamily="49" charset="0"/>
              </a:rPr>
              <a:t>Thank you</a:t>
            </a:r>
          </a:p>
        </p:txBody>
      </p:sp>
      <p:sp>
        <p:nvSpPr>
          <p:cNvPr id="4" name="Rectangle 3">
            <a:extLst>
              <a:ext uri="{FF2B5EF4-FFF2-40B4-BE49-F238E27FC236}">
                <a16:creationId xmlns:a16="http://schemas.microsoft.com/office/drawing/2014/main" id="{8D10B277-76BE-43C5-A047-FCD7C22547B6}"/>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0FE6EF2E-806D-4CA4-A206-2DF013F82B40}"/>
              </a:ext>
            </a:extLst>
          </p:cNvPr>
          <p:cNvSpPr/>
          <p:nvPr/>
        </p:nvSpPr>
        <p:spPr>
          <a:xfrm>
            <a:off x="5974813" y="3244334"/>
            <a:ext cx="242374" cy="369332"/>
          </a:xfrm>
          <a:prstGeom prst="rect">
            <a:avLst/>
          </a:prstGeom>
        </p:spPr>
        <p:txBody>
          <a:bodyPr wrap="none">
            <a:spAutoFit/>
          </a:bodyPr>
          <a:lstStyle/>
          <a:p>
            <a:pPr>
              <a:spcAft>
                <a:spcPts val="600"/>
              </a:spcAft>
            </a:pPr>
            <a:r>
              <a:rPr lang="en-US" dirty="0">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1018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642C4CA5-6049-41B5-AE80-E09CCC9DBA09}"/>
              </a:ext>
            </a:extLst>
          </p:cNvPr>
          <p:cNvSpPr>
            <a:spLocks noGrp="1"/>
          </p:cNvSpPr>
          <p:nvPr>
            <p:ph type="title"/>
          </p:nvPr>
        </p:nvSpPr>
        <p:spPr>
          <a:xfrm>
            <a:off x="926889" y="3152185"/>
            <a:ext cx="4083892" cy="447416"/>
          </a:xfrm>
        </p:spPr>
        <p:txBody>
          <a:bodyPr>
            <a:normAutofit fontScale="90000"/>
          </a:bodyPr>
          <a:lstStyle/>
          <a:p>
            <a:r>
              <a:rPr lang="de-DE" dirty="0">
                <a:solidFill>
                  <a:schemeClr val="tx1"/>
                </a:solidFill>
                <a:latin typeface="Consolas" panose="020B0609020204030204" pitchFamily="49" charset="0"/>
              </a:rPr>
              <a:t>Tom Martens </a:t>
            </a:r>
          </a:p>
        </p:txBody>
      </p:sp>
      <p:sp>
        <p:nvSpPr>
          <p:cNvPr id="5" name="Textplatzhalter 4">
            <a:hlinkClick r:id="rId2"/>
            <a:extLst>
              <a:ext uri="{FF2B5EF4-FFF2-40B4-BE49-F238E27FC236}">
                <a16:creationId xmlns:a16="http://schemas.microsoft.com/office/drawing/2014/main" id="{C38B9020-35CA-4783-8659-9960F3F7CBF7}"/>
              </a:ext>
            </a:extLst>
          </p:cNvPr>
          <p:cNvSpPr txBox="1">
            <a:spLocks/>
          </p:cNvSpPr>
          <p:nvPr/>
        </p:nvSpPr>
        <p:spPr>
          <a:xfrm>
            <a:off x="926889" y="3702046"/>
            <a:ext cx="4959554" cy="774700"/>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dirty="0">
                <a:latin typeface="Consolas" panose="020B0609020204030204" pitchFamily="49" charset="0"/>
              </a:rPr>
              <a:t>Solution </a:t>
            </a:r>
            <a:r>
              <a:rPr lang="de-DE" sz="2000" dirty="0" err="1">
                <a:latin typeface="Consolas" panose="020B0609020204030204" pitchFamily="49" charset="0"/>
              </a:rPr>
              <a:t>Architect</a:t>
            </a:r>
            <a:r>
              <a:rPr lang="de-DE" sz="2000" dirty="0">
                <a:latin typeface="Consolas" panose="020B0609020204030204" pitchFamily="49" charset="0"/>
              </a:rPr>
              <a:t> @ Munich Re</a:t>
            </a:r>
          </a:p>
        </p:txBody>
      </p:sp>
      <p:sp>
        <p:nvSpPr>
          <p:cNvPr id="6" name="Textplatzhalter 7">
            <a:extLst>
              <a:ext uri="{FF2B5EF4-FFF2-40B4-BE49-F238E27FC236}">
                <a16:creationId xmlns:a16="http://schemas.microsoft.com/office/drawing/2014/main" id="{EEBD72FA-4CD6-4F94-BA34-83DD2D97A76D}"/>
              </a:ext>
            </a:extLst>
          </p:cNvPr>
          <p:cNvSpPr txBox="1">
            <a:spLocks/>
          </p:cNvSpPr>
          <p:nvPr/>
        </p:nvSpPr>
        <p:spPr>
          <a:xfrm>
            <a:off x="6095999" y="964757"/>
            <a:ext cx="5128591" cy="257406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latin typeface="Consolas" panose="020B0609020204030204" pitchFamily="49" charset="0"/>
              </a:rPr>
              <a:t>25+ years of experience designing analytical solutions using the MSFT data platform</a:t>
            </a:r>
          </a:p>
          <a:p>
            <a:pPr marL="0" indent="0">
              <a:buFont typeface="Wingdings 3" charset="2"/>
              <a:buNone/>
            </a:pPr>
            <a:endParaRPr lang="de-DE" dirty="0">
              <a:latin typeface="Consolas" panose="020B0609020204030204" pitchFamily="49" charset="0"/>
            </a:endParaRPr>
          </a:p>
        </p:txBody>
      </p:sp>
      <p:pic>
        <p:nvPicPr>
          <p:cNvPr id="7" name="Grafik 9">
            <a:extLst>
              <a:ext uri="{FF2B5EF4-FFF2-40B4-BE49-F238E27FC236}">
                <a16:creationId xmlns:a16="http://schemas.microsoft.com/office/drawing/2014/main" id="{775A1F0F-7A23-4221-B7A1-5457C27A2CE0}"/>
              </a:ext>
            </a:extLst>
          </p:cNvPr>
          <p:cNvPicPr>
            <a:picLocks noChangeAspect="1"/>
          </p:cNvPicPr>
          <p:nvPr/>
        </p:nvPicPr>
        <p:blipFill rotWithShape="1">
          <a:blip r:embed="rId3"/>
          <a:srcRect l="20558" t="880" r="13162" b="-1"/>
          <a:stretch/>
        </p:blipFill>
        <p:spPr>
          <a:xfrm>
            <a:off x="993895" y="964756"/>
            <a:ext cx="2013364" cy="2007320"/>
          </a:xfrm>
          <a:prstGeom prst="ellipse">
            <a:avLst/>
          </a:prstGeom>
        </p:spPr>
      </p:pic>
      <p:pic>
        <p:nvPicPr>
          <p:cNvPr id="8" name="Picture 17" descr="A picture containing drawing&#10;&#10;Description automatically generated">
            <a:extLst>
              <a:ext uri="{FF2B5EF4-FFF2-40B4-BE49-F238E27FC236}">
                <a16:creationId xmlns:a16="http://schemas.microsoft.com/office/drawing/2014/main" id="{582EEAF1-D0AD-4FC5-99F7-2E784B7BD64F}"/>
              </a:ext>
            </a:extLst>
          </p:cNvPr>
          <p:cNvPicPr>
            <a:picLocks noChangeAspect="1"/>
          </p:cNvPicPr>
          <p:nvPr/>
        </p:nvPicPr>
        <p:blipFill>
          <a:blip r:embed="rId4"/>
          <a:stretch>
            <a:fillRect/>
          </a:stretch>
        </p:blipFill>
        <p:spPr>
          <a:xfrm>
            <a:off x="7739688" y="5126619"/>
            <a:ext cx="2016931" cy="813755"/>
          </a:xfrm>
          <a:prstGeom prst="rect">
            <a:avLst/>
          </a:prstGeom>
        </p:spPr>
      </p:pic>
      <p:pic>
        <p:nvPicPr>
          <p:cNvPr id="9" name="Picture 18">
            <a:extLst>
              <a:ext uri="{FF2B5EF4-FFF2-40B4-BE49-F238E27FC236}">
                <a16:creationId xmlns:a16="http://schemas.microsoft.com/office/drawing/2014/main" id="{91EB18CC-A4C5-4528-A944-DF1764CE1667}"/>
              </a:ext>
            </a:extLst>
          </p:cNvPr>
          <p:cNvPicPr>
            <a:picLocks noChangeAspect="1"/>
          </p:cNvPicPr>
          <p:nvPr/>
        </p:nvPicPr>
        <p:blipFill>
          <a:blip r:embed="rId5"/>
          <a:stretch>
            <a:fillRect/>
          </a:stretch>
        </p:blipFill>
        <p:spPr>
          <a:xfrm>
            <a:off x="6163957" y="4078745"/>
            <a:ext cx="1298217" cy="1854596"/>
          </a:xfrm>
          <a:prstGeom prst="rect">
            <a:avLst/>
          </a:prstGeom>
        </p:spPr>
      </p:pic>
      <p:sp>
        <p:nvSpPr>
          <p:cNvPr id="10" name="Text Placeholder 8">
            <a:extLst>
              <a:ext uri="{FF2B5EF4-FFF2-40B4-BE49-F238E27FC236}">
                <a16:creationId xmlns:a16="http://schemas.microsoft.com/office/drawing/2014/main" id="{284C5F5B-2ABC-4666-A51F-CDA38C9BCA60}"/>
              </a:ext>
            </a:extLst>
          </p:cNvPr>
          <p:cNvSpPr txBox="1">
            <a:spLocks/>
          </p:cNvSpPr>
          <p:nvPr/>
        </p:nvSpPr>
        <p:spPr>
          <a:xfrm>
            <a:off x="1506236" y="5237936"/>
            <a:ext cx="2780133" cy="1068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/tommartens68</a:t>
            </a:r>
          </a:p>
          <a:p>
            <a:pPr marL="0" indent="0">
              <a:buFont typeface="Arial" panose="020B0604020202020204" pitchFamily="34" charset="0"/>
              <a:buNone/>
            </a:pPr>
            <a:r>
              <a:rPr lang="en-US" dirty="0">
                <a:latin typeface="Consolas" panose="020B0609020204030204" pitchFamily="49" charset="0"/>
              </a:rPr>
              <a:t>@tommartens68</a:t>
            </a:r>
          </a:p>
        </p:txBody>
      </p:sp>
      <p:grpSp>
        <p:nvGrpSpPr>
          <p:cNvPr id="11" name="Group 37">
            <a:extLst>
              <a:ext uri="{FF2B5EF4-FFF2-40B4-BE49-F238E27FC236}">
                <a16:creationId xmlns:a16="http://schemas.microsoft.com/office/drawing/2014/main" id="{62378429-4976-4035-8A7A-E82046609551}"/>
              </a:ext>
            </a:extLst>
          </p:cNvPr>
          <p:cNvGrpSpPr/>
          <p:nvPr/>
        </p:nvGrpSpPr>
        <p:grpSpPr>
          <a:xfrm>
            <a:off x="1099347" y="5701154"/>
            <a:ext cx="229600" cy="229600"/>
            <a:chOff x="470537" y="3886355"/>
            <a:chExt cx="229600" cy="229600"/>
          </a:xfrm>
        </p:grpSpPr>
        <p:sp>
          <p:nvSpPr>
            <p:cNvPr id="12" name="Rounded Rectangle 38">
              <a:extLst>
                <a:ext uri="{FF2B5EF4-FFF2-40B4-BE49-F238E27FC236}">
                  <a16:creationId xmlns:a16="http://schemas.microsoft.com/office/drawing/2014/main" id="{AC911574-9895-45E3-A774-F0E66C85A963}"/>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383">
              <a:extLst>
                <a:ext uri="{FF2B5EF4-FFF2-40B4-BE49-F238E27FC236}">
                  <a16:creationId xmlns:a16="http://schemas.microsoft.com/office/drawing/2014/main" id="{532D1A4A-BE53-4710-9134-544EBC93368D}"/>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14" name="Group 40">
            <a:extLst>
              <a:ext uri="{FF2B5EF4-FFF2-40B4-BE49-F238E27FC236}">
                <a16:creationId xmlns:a16="http://schemas.microsoft.com/office/drawing/2014/main" id="{E3F37D70-9F20-4D16-BB0A-A68229773FA4}"/>
              </a:ext>
            </a:extLst>
          </p:cNvPr>
          <p:cNvGrpSpPr/>
          <p:nvPr/>
        </p:nvGrpSpPr>
        <p:grpSpPr>
          <a:xfrm>
            <a:off x="1099347" y="5320838"/>
            <a:ext cx="229600" cy="229600"/>
            <a:chOff x="470535" y="3492943"/>
            <a:chExt cx="229600" cy="229600"/>
          </a:xfrm>
        </p:grpSpPr>
        <p:sp>
          <p:nvSpPr>
            <p:cNvPr id="15" name="Rounded Rectangle 41">
              <a:extLst>
                <a:ext uri="{FF2B5EF4-FFF2-40B4-BE49-F238E27FC236}">
                  <a16:creationId xmlns:a16="http://schemas.microsoft.com/office/drawing/2014/main" id="{465FBF11-6B1F-47B3-A762-F16D0437429E}"/>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216">
              <a:extLst>
                <a:ext uri="{FF2B5EF4-FFF2-40B4-BE49-F238E27FC236}">
                  <a16:creationId xmlns:a16="http://schemas.microsoft.com/office/drawing/2014/main" id="{2AAE05BB-42C3-4989-B7D5-23EB4BCD780C}"/>
                </a:ext>
              </a:extLst>
            </p:cNvPr>
            <p:cNvGrpSpPr>
              <a:grpSpLocks/>
            </p:cNvGrpSpPr>
            <p:nvPr/>
          </p:nvGrpSpPr>
          <p:grpSpPr bwMode="auto">
            <a:xfrm>
              <a:off x="538132" y="3551431"/>
              <a:ext cx="101582" cy="101580"/>
              <a:chOff x="8400256" y="3573016"/>
              <a:chExt cx="423863" cy="422275"/>
            </a:xfrm>
            <a:solidFill>
              <a:schemeClr val="bg2"/>
            </a:solidFill>
          </p:grpSpPr>
          <p:sp>
            <p:nvSpPr>
              <p:cNvPr id="17" name="Oval 315">
                <a:extLst>
                  <a:ext uri="{FF2B5EF4-FFF2-40B4-BE49-F238E27FC236}">
                    <a16:creationId xmlns:a16="http://schemas.microsoft.com/office/drawing/2014/main" id="{0CE9BF5E-CBFE-43AA-B0F3-925EC829CFC0}"/>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Rectangle 316">
                <a:extLst>
                  <a:ext uri="{FF2B5EF4-FFF2-40B4-BE49-F238E27FC236}">
                    <a16:creationId xmlns:a16="http://schemas.microsoft.com/office/drawing/2014/main" id="{9C3C67B9-4FED-4898-9F2D-87C5E01F59FB}"/>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9" name="Freeform 317">
                <a:extLst>
                  <a:ext uri="{FF2B5EF4-FFF2-40B4-BE49-F238E27FC236}">
                    <a16:creationId xmlns:a16="http://schemas.microsoft.com/office/drawing/2014/main" id="{0628AF4A-8868-477A-80E8-C15A476CE610}"/>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 name="Text Placeholder 8">
            <a:extLst>
              <a:ext uri="{FF2B5EF4-FFF2-40B4-BE49-F238E27FC236}">
                <a16:creationId xmlns:a16="http://schemas.microsoft.com/office/drawing/2014/main" id="{53E9F219-E1CA-43A5-87FF-34FCF61896B3}"/>
              </a:ext>
            </a:extLst>
          </p:cNvPr>
          <p:cNvSpPr txBox="1">
            <a:spLocks/>
          </p:cNvSpPr>
          <p:nvPr/>
        </p:nvSpPr>
        <p:spPr>
          <a:xfrm>
            <a:off x="1487828" y="4687957"/>
            <a:ext cx="4608171" cy="38849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                                                                          </a:t>
            </a:r>
          </a:p>
        </p:txBody>
      </p:sp>
    </p:spTree>
    <p:extLst>
      <p:ext uri="{BB962C8B-B14F-4D97-AF65-F5344CB8AC3E}">
        <p14:creationId xmlns:p14="http://schemas.microsoft.com/office/powerpoint/2010/main" val="19062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7" name="Rectangle 26">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settings?</a:t>
            </a:r>
            <a:br>
              <a:rPr lang="en-US" sz="7200" dirty="0">
                <a:solidFill>
                  <a:srgbClr val="FFFFFF"/>
                </a:solidFill>
              </a:rPr>
            </a:br>
            <a:endParaRPr lang="en-US" sz="7200" dirty="0">
              <a:solidFill>
                <a:srgbClr val="FFFFFF"/>
              </a:solidFill>
            </a:endParaRPr>
          </a:p>
        </p:txBody>
      </p:sp>
      <p:sp useBgFill="1">
        <p:nvSpPr>
          <p:cNvPr id="31" name="Rectangle 30">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Gears">
            <a:extLst>
              <a:ext uri="{FF2B5EF4-FFF2-40B4-BE49-F238E27FC236}">
                <a16:creationId xmlns:a16="http://schemas.microsoft.com/office/drawing/2014/main" id="{1F30A90F-B56F-156A-8547-C2666AE0E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33" name="Rectangle 32">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5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fine-grained control over the features that are made available to your organization. If you have concerns around sensitive data, some of our features might not be right for your organization, or you might only want a particular feature to be available to a specific group.</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261610"/>
          </a:xfrm>
          <a:prstGeom prst="rect">
            <a:avLst/>
          </a:prstGeom>
          <a:noFill/>
        </p:spPr>
        <p:txBody>
          <a:bodyPr wrap="square">
            <a:spAutoFit/>
          </a:bodyPr>
          <a:lstStyle/>
          <a:p>
            <a:r>
              <a:rPr lang="en-DE" sz="1050" dirty="0"/>
              <a:t>https://learn.microsoft.com/en-us/fabric/admin/about-tenant-settings</a:t>
            </a:r>
          </a:p>
        </p:txBody>
      </p:sp>
    </p:spTree>
    <p:extLst>
      <p:ext uri="{BB962C8B-B14F-4D97-AF65-F5344CB8AC3E}">
        <p14:creationId xmlns:p14="http://schemas.microsoft.com/office/powerpoint/2010/main" val="207525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a:t>
            </a:r>
            <a:r>
              <a:rPr lang="en-GB" sz="2400" b="1" i="1" dirty="0"/>
              <a:t>fine-grained control</a:t>
            </a:r>
            <a:r>
              <a:rPr lang="en-GB" sz="2400" i="1" dirty="0"/>
              <a:t> over the </a:t>
            </a:r>
            <a:r>
              <a:rPr lang="en-GB" sz="2400" b="1" i="1" dirty="0">
                <a:solidFill>
                  <a:srgbClr val="2AAC94"/>
                </a:solidFill>
              </a:rPr>
              <a:t>features</a:t>
            </a:r>
            <a:r>
              <a:rPr lang="en-GB" sz="2400" i="1" dirty="0"/>
              <a:t> that are made available to your organization. If you have concerns around sensitive data, some of our features might not be right for your organization, or you might only want a particular feature to be available to a specific group.</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415498"/>
          </a:xfrm>
          <a:prstGeom prst="rect">
            <a:avLst/>
          </a:prstGeom>
          <a:noFill/>
        </p:spPr>
        <p:txBody>
          <a:bodyPr wrap="square">
            <a:spAutoFit/>
          </a:bodyPr>
          <a:lstStyle/>
          <a:p>
            <a:r>
              <a:rPr lang="en-DE" sz="1050" dirty="0">
                <a:hlinkClick r:id="rId2"/>
              </a:rPr>
              <a:t>https://learn.microsoft.com/en-us/fabric/admin/about-tenant-settings</a:t>
            </a:r>
            <a:r>
              <a:rPr lang="en-DE" sz="1050" dirty="0"/>
              <a:t> </a:t>
            </a:r>
            <a:br>
              <a:rPr lang="en-DE" sz="1050" dirty="0"/>
            </a:br>
            <a:r>
              <a:rPr lang="en-DE" sz="1050" dirty="0"/>
              <a:t>(I only added some colors to the text, and marked terms as bold)</a:t>
            </a:r>
          </a:p>
        </p:txBody>
      </p:sp>
    </p:spTree>
    <p:extLst>
      <p:ext uri="{BB962C8B-B14F-4D97-AF65-F5344CB8AC3E}">
        <p14:creationId xmlns:p14="http://schemas.microsoft.com/office/powerpoint/2010/main" val="180671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lstStyle/>
          <a:p>
            <a:r>
              <a:rPr lang="en-DE" dirty="0"/>
              <a:t>What are tenant settings</a:t>
            </a:r>
          </a:p>
        </p:txBody>
      </p:sp>
      <p:sp>
        <p:nvSpPr>
          <p:cNvPr id="5" name="Content Placeholder 4">
            <a:extLst>
              <a:ext uri="{FF2B5EF4-FFF2-40B4-BE49-F238E27FC236}">
                <a16:creationId xmlns:a16="http://schemas.microsoft.com/office/drawing/2014/main" id="{E9FF0A24-FAD7-98D0-58B9-245B9758DB67}"/>
              </a:ext>
            </a:extLst>
          </p:cNvPr>
          <p:cNvSpPr>
            <a:spLocks noGrp="1"/>
          </p:cNvSpPr>
          <p:nvPr>
            <p:ph idx="1"/>
          </p:nvPr>
        </p:nvSpPr>
        <p:spPr>
          <a:xfrm>
            <a:off x="803275" y="1700213"/>
            <a:ext cx="10489566" cy="3591877"/>
          </a:xfrm>
        </p:spPr>
        <p:txBody>
          <a:bodyPr>
            <a:normAutofit/>
          </a:bodyPr>
          <a:lstStyle/>
          <a:p>
            <a:pPr marL="0" indent="0">
              <a:buNone/>
            </a:pPr>
            <a:r>
              <a:rPr lang="en-GB" sz="2400" b="1" i="1" dirty="0"/>
              <a:t>Tenant settings</a:t>
            </a:r>
            <a:r>
              <a:rPr lang="en-GB" sz="2400" i="1" dirty="0"/>
              <a:t> enable </a:t>
            </a:r>
            <a:r>
              <a:rPr lang="en-GB" sz="2400" b="1" i="1" dirty="0"/>
              <a:t>fine-grained control</a:t>
            </a:r>
            <a:r>
              <a:rPr lang="en-GB" sz="2400" i="1" dirty="0"/>
              <a:t> over the </a:t>
            </a:r>
            <a:r>
              <a:rPr lang="en-GB" sz="2400" b="1" i="1" dirty="0">
                <a:solidFill>
                  <a:srgbClr val="2AAC94"/>
                </a:solidFill>
              </a:rPr>
              <a:t>features</a:t>
            </a:r>
            <a:r>
              <a:rPr lang="en-GB" sz="2400" i="1" dirty="0"/>
              <a:t> that are made available to your organization. If you have concerns around </a:t>
            </a:r>
            <a:r>
              <a:rPr lang="en-GB" sz="2400" i="1" dirty="0">
                <a:solidFill>
                  <a:srgbClr val="C00000"/>
                </a:solidFill>
              </a:rPr>
              <a:t>sensitive data</a:t>
            </a:r>
            <a:r>
              <a:rPr lang="en-GB" sz="2400" i="1" dirty="0"/>
              <a:t>, some of our features might not be right for your organization, or you might only want a </a:t>
            </a:r>
            <a:r>
              <a:rPr lang="en-GB" sz="2400" i="1" dirty="0">
                <a:solidFill>
                  <a:srgbClr val="C00000"/>
                </a:solidFill>
              </a:rPr>
              <a:t>particular feature to be available to a specific group</a:t>
            </a:r>
            <a:r>
              <a:rPr lang="en-GB" sz="2400" i="1" dirty="0"/>
              <a:t>.</a:t>
            </a:r>
            <a:endParaRPr lang="en-DE" sz="2400" i="1" dirty="0"/>
          </a:p>
        </p:txBody>
      </p:sp>
      <p:sp>
        <p:nvSpPr>
          <p:cNvPr id="7" name="TextBox 6">
            <a:extLst>
              <a:ext uri="{FF2B5EF4-FFF2-40B4-BE49-F238E27FC236}">
                <a16:creationId xmlns:a16="http://schemas.microsoft.com/office/drawing/2014/main" id="{ACC23665-1FCA-521A-5E03-C90025FFAE17}"/>
              </a:ext>
            </a:extLst>
          </p:cNvPr>
          <p:cNvSpPr txBox="1"/>
          <p:nvPr/>
        </p:nvSpPr>
        <p:spPr>
          <a:xfrm>
            <a:off x="803275" y="5900470"/>
            <a:ext cx="10489566" cy="415498"/>
          </a:xfrm>
          <a:prstGeom prst="rect">
            <a:avLst/>
          </a:prstGeom>
          <a:noFill/>
        </p:spPr>
        <p:txBody>
          <a:bodyPr wrap="square">
            <a:spAutoFit/>
          </a:bodyPr>
          <a:lstStyle/>
          <a:p>
            <a:r>
              <a:rPr lang="en-DE" sz="1050" dirty="0">
                <a:hlinkClick r:id="rId2"/>
              </a:rPr>
              <a:t>https://learn.microsoft.com/en-us/fabric/admin/about-tenant-settings</a:t>
            </a:r>
            <a:r>
              <a:rPr lang="en-DE" sz="1050" dirty="0"/>
              <a:t> </a:t>
            </a:r>
          </a:p>
          <a:p>
            <a:r>
              <a:rPr lang="en-DE" sz="1050" dirty="0"/>
              <a:t>(I only added some colors to the text, and marked terms as bold)</a:t>
            </a:r>
          </a:p>
        </p:txBody>
      </p:sp>
    </p:spTree>
    <p:extLst>
      <p:ext uri="{BB962C8B-B14F-4D97-AF65-F5344CB8AC3E}">
        <p14:creationId xmlns:p14="http://schemas.microsoft.com/office/powerpoint/2010/main" val="35999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B2A50-C519-9F03-BD0B-BB76145229DF}"/>
              </a:ext>
            </a:extLst>
          </p:cNvPr>
          <p:cNvSpPr>
            <a:spLocks noGrp="1"/>
          </p:cNvSpPr>
          <p:nvPr>
            <p:ph type="title"/>
          </p:nvPr>
        </p:nvSpPr>
        <p:spPr>
          <a:xfrm>
            <a:off x="803275" y="365760"/>
            <a:ext cx="10151237" cy="1325562"/>
          </a:xfrm>
        </p:spPr>
        <p:txBody>
          <a:bodyPr anchor="t">
            <a:normAutofit/>
          </a:bodyPr>
          <a:lstStyle/>
          <a:p>
            <a:r>
              <a:rPr lang="en-DE" dirty="0"/>
              <a:t>Wait there is more than</a:t>
            </a:r>
            <a:br>
              <a:rPr lang="en-DE" dirty="0"/>
            </a:br>
            <a:r>
              <a:rPr lang="en-DE" dirty="0"/>
              <a:t>the settings </a:t>
            </a:r>
            <a:r>
              <a:rPr lang="en-DE" sz="1800" dirty="0"/>
              <a:t>(I call it risk types)</a:t>
            </a:r>
            <a:endParaRPr lang="en-DE" dirty="0"/>
          </a:p>
        </p:txBody>
      </p:sp>
      <p:sp>
        <p:nvSpPr>
          <p:cNvPr id="9" name="Content Placeholder 4">
            <a:extLst>
              <a:ext uri="{FF2B5EF4-FFF2-40B4-BE49-F238E27FC236}">
                <a16:creationId xmlns:a16="http://schemas.microsoft.com/office/drawing/2014/main" id="{A1A9A9E5-8CE7-7F67-2389-CD4FF8BBABA8}"/>
              </a:ext>
            </a:extLst>
          </p:cNvPr>
          <p:cNvSpPr>
            <a:spLocks noGrp="1"/>
          </p:cNvSpPr>
          <p:nvPr>
            <p:ph idx="1"/>
          </p:nvPr>
        </p:nvSpPr>
        <p:spPr>
          <a:xfrm>
            <a:off x="4935539" y="4048606"/>
            <a:ext cx="1805940" cy="1108710"/>
          </a:xfrm>
        </p:spPr>
        <p:txBody>
          <a:bodyPr>
            <a:normAutofit/>
          </a:bodyPr>
          <a:lstStyle/>
          <a:p>
            <a:pPr marL="0" indent="0" algn="ctr">
              <a:buNone/>
            </a:pPr>
            <a:r>
              <a:rPr lang="en-GB" sz="1400" dirty="0"/>
              <a:t>On February 24</a:t>
            </a:r>
            <a:r>
              <a:rPr lang="en-GB" sz="1400" baseline="30000" dirty="0"/>
              <a:t>th</a:t>
            </a:r>
            <a:r>
              <a:rPr lang="en-GB" sz="1400" dirty="0"/>
              <a:t>, 2024 there were 119 settings!</a:t>
            </a:r>
            <a:endParaRPr lang="en-GB" sz="1400" baseline="30000" dirty="0"/>
          </a:p>
        </p:txBody>
      </p:sp>
      <p:sp>
        <p:nvSpPr>
          <p:cNvPr id="15" name="TextBox 14">
            <a:extLst>
              <a:ext uri="{FF2B5EF4-FFF2-40B4-BE49-F238E27FC236}">
                <a16:creationId xmlns:a16="http://schemas.microsoft.com/office/drawing/2014/main" id="{A68A44DA-D007-3389-0510-4F74D052B219}"/>
              </a:ext>
            </a:extLst>
          </p:cNvPr>
          <p:cNvSpPr txBox="1"/>
          <p:nvPr/>
        </p:nvSpPr>
        <p:spPr>
          <a:xfrm>
            <a:off x="1280160" y="3126763"/>
            <a:ext cx="2880000" cy="369332"/>
          </a:xfrm>
          <a:prstGeom prst="rect">
            <a:avLst/>
          </a:prstGeom>
          <a:solidFill>
            <a:srgbClr val="2AAC94"/>
          </a:solidFill>
        </p:spPr>
        <p:txBody>
          <a:bodyPr wrap="square" rtlCol="0">
            <a:spAutoFit/>
          </a:bodyPr>
          <a:lstStyle/>
          <a:p>
            <a:pPr algn="ctr"/>
            <a:r>
              <a:rPr lang="en-DE" dirty="0"/>
              <a:t>Resource Consumption</a:t>
            </a:r>
          </a:p>
        </p:txBody>
      </p:sp>
      <p:sp>
        <p:nvSpPr>
          <p:cNvPr id="16" name="TextBox 15">
            <a:extLst>
              <a:ext uri="{FF2B5EF4-FFF2-40B4-BE49-F238E27FC236}">
                <a16:creationId xmlns:a16="http://schemas.microsoft.com/office/drawing/2014/main" id="{B153E277-5143-5E16-DE8E-3D8E7DECF19E}"/>
              </a:ext>
            </a:extLst>
          </p:cNvPr>
          <p:cNvSpPr txBox="1"/>
          <p:nvPr/>
        </p:nvSpPr>
        <p:spPr>
          <a:xfrm>
            <a:off x="1280160" y="4799710"/>
            <a:ext cx="2880000" cy="369332"/>
          </a:xfrm>
          <a:prstGeom prst="rect">
            <a:avLst/>
          </a:prstGeom>
          <a:solidFill>
            <a:srgbClr val="2AAC94"/>
          </a:solidFill>
        </p:spPr>
        <p:txBody>
          <a:bodyPr wrap="square" rtlCol="0">
            <a:spAutoFit/>
          </a:bodyPr>
          <a:lstStyle/>
          <a:p>
            <a:pPr algn="ctr"/>
            <a:r>
              <a:rPr lang="en-DE" dirty="0"/>
              <a:t>Data Privacy</a:t>
            </a:r>
          </a:p>
        </p:txBody>
      </p:sp>
      <p:sp>
        <p:nvSpPr>
          <p:cNvPr id="17" name="TextBox 16">
            <a:extLst>
              <a:ext uri="{FF2B5EF4-FFF2-40B4-BE49-F238E27FC236}">
                <a16:creationId xmlns:a16="http://schemas.microsoft.com/office/drawing/2014/main" id="{250DA627-B729-BF4E-1E40-0CEA311D33FC}"/>
              </a:ext>
            </a:extLst>
          </p:cNvPr>
          <p:cNvSpPr txBox="1"/>
          <p:nvPr/>
        </p:nvSpPr>
        <p:spPr>
          <a:xfrm>
            <a:off x="7757160" y="4799710"/>
            <a:ext cx="2880000" cy="369332"/>
          </a:xfrm>
          <a:prstGeom prst="rect">
            <a:avLst/>
          </a:prstGeom>
          <a:solidFill>
            <a:srgbClr val="2AAC94"/>
          </a:solidFill>
        </p:spPr>
        <p:txBody>
          <a:bodyPr wrap="square" rtlCol="0">
            <a:spAutoFit/>
          </a:bodyPr>
          <a:lstStyle/>
          <a:p>
            <a:pPr algn="ctr"/>
            <a:r>
              <a:rPr lang="en-DE" dirty="0"/>
              <a:t>Data Literacy</a:t>
            </a:r>
          </a:p>
        </p:txBody>
      </p:sp>
      <p:sp>
        <p:nvSpPr>
          <p:cNvPr id="18" name="TextBox 17">
            <a:extLst>
              <a:ext uri="{FF2B5EF4-FFF2-40B4-BE49-F238E27FC236}">
                <a16:creationId xmlns:a16="http://schemas.microsoft.com/office/drawing/2014/main" id="{F44C13E4-0C03-1F7F-56EA-64166399B0E5}"/>
              </a:ext>
            </a:extLst>
          </p:cNvPr>
          <p:cNvSpPr txBox="1"/>
          <p:nvPr/>
        </p:nvSpPr>
        <p:spPr>
          <a:xfrm>
            <a:off x="4486048" y="2253669"/>
            <a:ext cx="2880000" cy="369332"/>
          </a:xfrm>
          <a:prstGeom prst="rect">
            <a:avLst/>
          </a:prstGeom>
          <a:solidFill>
            <a:srgbClr val="2AAC94"/>
          </a:solidFill>
        </p:spPr>
        <p:txBody>
          <a:bodyPr wrap="square" rtlCol="0">
            <a:spAutoFit/>
          </a:bodyPr>
          <a:lstStyle/>
          <a:p>
            <a:pPr algn="ctr"/>
            <a:r>
              <a:rPr lang="en-DE" dirty="0"/>
              <a:t>Data Residency</a:t>
            </a:r>
          </a:p>
        </p:txBody>
      </p:sp>
      <p:sp>
        <p:nvSpPr>
          <p:cNvPr id="19" name="TextBox 18">
            <a:extLst>
              <a:ext uri="{FF2B5EF4-FFF2-40B4-BE49-F238E27FC236}">
                <a16:creationId xmlns:a16="http://schemas.microsoft.com/office/drawing/2014/main" id="{95A3F28A-89AE-6D9E-5F24-D304650E4A18}"/>
              </a:ext>
            </a:extLst>
          </p:cNvPr>
          <p:cNvSpPr txBox="1"/>
          <p:nvPr/>
        </p:nvSpPr>
        <p:spPr>
          <a:xfrm>
            <a:off x="7757160" y="3126763"/>
            <a:ext cx="2880000" cy="369332"/>
          </a:xfrm>
          <a:prstGeom prst="rect">
            <a:avLst/>
          </a:prstGeom>
          <a:solidFill>
            <a:srgbClr val="2AAC94"/>
          </a:solidFill>
        </p:spPr>
        <p:txBody>
          <a:bodyPr wrap="square" rtlCol="0">
            <a:spAutoFit/>
          </a:bodyPr>
          <a:lstStyle/>
          <a:p>
            <a:pPr algn="ctr"/>
            <a:r>
              <a:rPr lang="en-DE" dirty="0"/>
              <a:t>Data Exfiltration</a:t>
            </a:r>
          </a:p>
        </p:txBody>
      </p:sp>
      <p:sp>
        <p:nvSpPr>
          <p:cNvPr id="20" name="TextBox 19">
            <a:extLst>
              <a:ext uri="{FF2B5EF4-FFF2-40B4-BE49-F238E27FC236}">
                <a16:creationId xmlns:a16="http://schemas.microsoft.com/office/drawing/2014/main" id="{7C6F4EC5-17D4-325C-93E4-018DFDA89BC7}"/>
              </a:ext>
            </a:extLst>
          </p:cNvPr>
          <p:cNvSpPr txBox="1"/>
          <p:nvPr/>
        </p:nvSpPr>
        <p:spPr>
          <a:xfrm>
            <a:off x="4486048" y="5788492"/>
            <a:ext cx="2880000" cy="369332"/>
          </a:xfrm>
          <a:prstGeom prst="rect">
            <a:avLst/>
          </a:prstGeom>
          <a:solidFill>
            <a:srgbClr val="2AAC94"/>
          </a:solidFill>
        </p:spPr>
        <p:txBody>
          <a:bodyPr wrap="square" rtlCol="0">
            <a:spAutoFit/>
          </a:bodyPr>
          <a:lstStyle/>
          <a:p>
            <a:pPr algn="ctr"/>
            <a:r>
              <a:rPr lang="en-DE" dirty="0"/>
              <a:t>Data Security</a:t>
            </a:r>
          </a:p>
        </p:txBody>
      </p:sp>
      <p:pic>
        <p:nvPicPr>
          <p:cNvPr id="24" name="Picture 23">
            <a:extLst>
              <a:ext uri="{FF2B5EF4-FFF2-40B4-BE49-F238E27FC236}">
                <a16:creationId xmlns:a16="http://schemas.microsoft.com/office/drawing/2014/main" id="{1E6394F0-AF62-2C8A-13BA-CA2DE455C3BC}"/>
              </a:ext>
            </a:extLst>
          </p:cNvPr>
          <p:cNvPicPr>
            <a:picLocks noChangeAspect="1"/>
          </p:cNvPicPr>
          <p:nvPr/>
        </p:nvPicPr>
        <p:blipFill>
          <a:blip r:embed="rId2"/>
          <a:stretch>
            <a:fillRect/>
          </a:stretch>
        </p:blipFill>
        <p:spPr>
          <a:xfrm>
            <a:off x="5527359" y="3310890"/>
            <a:ext cx="622300" cy="762000"/>
          </a:xfrm>
          <a:prstGeom prst="rect">
            <a:avLst/>
          </a:prstGeom>
        </p:spPr>
      </p:pic>
    </p:spTree>
    <p:extLst>
      <p:ext uri="{BB962C8B-B14F-4D97-AF65-F5344CB8AC3E}">
        <p14:creationId xmlns:p14="http://schemas.microsoft.com/office/powerpoint/2010/main" val="165191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42" name="Rectangle 4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2" name="Title 1">
            <a:extLst>
              <a:ext uri="{FF2B5EF4-FFF2-40B4-BE49-F238E27FC236}">
                <a16:creationId xmlns:a16="http://schemas.microsoft.com/office/drawing/2014/main" id="{68E37BA9-BA6A-44FA-90C9-AE43F8622A0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dirty="0">
                <a:solidFill>
                  <a:srgbClr val="FFFFFF"/>
                </a:solidFill>
              </a:rPr>
              <a:t>The groups!</a:t>
            </a:r>
            <a:br>
              <a:rPr lang="en-US" sz="7200" dirty="0">
                <a:solidFill>
                  <a:srgbClr val="FFFFFF"/>
                </a:solidFill>
              </a:rPr>
            </a:br>
            <a:endParaRPr lang="en-US" sz="7200" dirty="0">
              <a:solidFill>
                <a:srgbClr val="FFFFFF"/>
              </a:solidFill>
            </a:endParaRPr>
          </a:p>
        </p:txBody>
      </p:sp>
      <p:sp useBgFill="1">
        <p:nvSpPr>
          <p:cNvPr id="46" name="Rectangle 4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E80FE28-D43E-75CF-BC6D-371CB8664488}"/>
              </a:ext>
            </a:extLst>
          </p:cNvPr>
          <p:cNvGrpSpPr/>
          <p:nvPr/>
        </p:nvGrpSpPr>
        <p:grpSpPr>
          <a:xfrm>
            <a:off x="997654" y="1310520"/>
            <a:ext cx="1767072" cy="1141923"/>
            <a:chOff x="4260022" y="2908676"/>
            <a:chExt cx="909789" cy="657600"/>
          </a:xfrm>
        </p:grpSpPr>
        <p:pic>
          <p:nvPicPr>
            <p:cNvPr id="4" name="Grafik 38" descr="Weibliches Profil">
              <a:extLst>
                <a:ext uri="{FF2B5EF4-FFF2-40B4-BE49-F238E27FC236}">
                  <a16:creationId xmlns:a16="http://schemas.microsoft.com/office/drawing/2014/main" id="{5D3B4EE7-6BA2-E193-BEE0-EEC32A7A4E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22" y="3061433"/>
              <a:ext cx="504843" cy="504843"/>
            </a:xfrm>
            <a:prstGeom prst="rect">
              <a:avLst/>
            </a:prstGeom>
          </p:spPr>
        </p:pic>
        <p:pic>
          <p:nvPicPr>
            <p:cNvPr id="5" name="Grafik 38" descr="Weibliches Profil">
              <a:extLst>
                <a:ext uri="{FF2B5EF4-FFF2-40B4-BE49-F238E27FC236}">
                  <a16:creationId xmlns:a16="http://schemas.microsoft.com/office/drawing/2014/main" id="{6DAE7891-66F8-8196-46AD-117D3BA9C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9069" y="2955737"/>
              <a:ext cx="504843" cy="504843"/>
            </a:xfrm>
            <a:prstGeom prst="rect">
              <a:avLst/>
            </a:prstGeom>
          </p:spPr>
        </p:pic>
        <p:pic>
          <p:nvPicPr>
            <p:cNvPr id="6" name="Grafik 38" descr="Weibliches Profil">
              <a:extLst>
                <a:ext uri="{FF2B5EF4-FFF2-40B4-BE49-F238E27FC236}">
                  <a16:creationId xmlns:a16="http://schemas.microsoft.com/office/drawing/2014/main" id="{74EA2B86-BAAF-368E-8025-FBC2939A42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4968" y="2908676"/>
              <a:ext cx="504843" cy="504843"/>
            </a:xfrm>
            <a:prstGeom prst="rect">
              <a:avLst/>
            </a:prstGeom>
          </p:spPr>
        </p:pic>
      </p:grpSp>
      <p:grpSp>
        <p:nvGrpSpPr>
          <p:cNvPr id="7" name="Group 6">
            <a:extLst>
              <a:ext uri="{FF2B5EF4-FFF2-40B4-BE49-F238E27FC236}">
                <a16:creationId xmlns:a16="http://schemas.microsoft.com/office/drawing/2014/main" id="{777E994D-726B-365A-9F86-D0289EBDC5A9}"/>
              </a:ext>
            </a:extLst>
          </p:cNvPr>
          <p:cNvGrpSpPr/>
          <p:nvPr/>
        </p:nvGrpSpPr>
        <p:grpSpPr>
          <a:xfrm>
            <a:off x="2914667" y="2350372"/>
            <a:ext cx="1711533" cy="1491654"/>
            <a:chOff x="5626471" y="2893661"/>
            <a:chExt cx="931325" cy="659459"/>
          </a:xfrm>
          <a:solidFill>
            <a:srgbClr val="2AAC94"/>
          </a:solidFill>
        </p:grpSpPr>
        <p:pic>
          <p:nvPicPr>
            <p:cNvPr id="8" name="Grafik 38" descr="Weibliches Profil">
              <a:extLst>
                <a:ext uri="{FF2B5EF4-FFF2-40B4-BE49-F238E27FC236}">
                  <a16:creationId xmlns:a16="http://schemas.microsoft.com/office/drawing/2014/main" id="{119AA345-5D59-929A-3693-E292DF68B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2953" y="2893661"/>
              <a:ext cx="504843" cy="504843"/>
            </a:xfrm>
            <a:prstGeom prst="rect">
              <a:avLst/>
            </a:prstGeom>
          </p:spPr>
        </p:pic>
        <p:pic>
          <p:nvPicPr>
            <p:cNvPr id="9" name="Grafik 38" descr="Weibliches Profil">
              <a:extLst>
                <a:ext uri="{FF2B5EF4-FFF2-40B4-BE49-F238E27FC236}">
                  <a16:creationId xmlns:a16="http://schemas.microsoft.com/office/drawing/2014/main" id="{8470796A-BB75-731A-3683-8A0FE95A82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471" y="3048277"/>
              <a:ext cx="504843" cy="504843"/>
            </a:xfrm>
            <a:prstGeom prst="rect">
              <a:avLst/>
            </a:prstGeom>
          </p:spPr>
        </p:pic>
        <p:pic>
          <p:nvPicPr>
            <p:cNvPr id="10" name="Grafik 38" descr="Weibliches Profil">
              <a:extLst>
                <a:ext uri="{FF2B5EF4-FFF2-40B4-BE49-F238E27FC236}">
                  <a16:creationId xmlns:a16="http://schemas.microsoft.com/office/drawing/2014/main" id="{5EBF3F09-BDC2-EA32-11D2-FDD368FE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7054" y="2955737"/>
              <a:ext cx="504843" cy="504843"/>
            </a:xfrm>
            <a:prstGeom prst="rect">
              <a:avLst/>
            </a:prstGeom>
          </p:spPr>
        </p:pic>
      </p:grpSp>
      <p:grpSp>
        <p:nvGrpSpPr>
          <p:cNvPr id="11" name="Group 10">
            <a:extLst>
              <a:ext uri="{FF2B5EF4-FFF2-40B4-BE49-F238E27FC236}">
                <a16:creationId xmlns:a16="http://schemas.microsoft.com/office/drawing/2014/main" id="{93722A3C-2E92-520E-D7D4-A3AC3D8C710D}"/>
              </a:ext>
            </a:extLst>
          </p:cNvPr>
          <p:cNvGrpSpPr/>
          <p:nvPr/>
        </p:nvGrpSpPr>
        <p:grpSpPr>
          <a:xfrm>
            <a:off x="1675043" y="4014054"/>
            <a:ext cx="1711533" cy="1491654"/>
            <a:chOff x="5626471" y="2893661"/>
            <a:chExt cx="931325" cy="659459"/>
          </a:xfrm>
        </p:grpSpPr>
        <p:pic>
          <p:nvPicPr>
            <p:cNvPr id="12" name="Grafik 38" descr="Weibliches Profil">
              <a:extLst>
                <a:ext uri="{FF2B5EF4-FFF2-40B4-BE49-F238E27FC236}">
                  <a16:creationId xmlns:a16="http://schemas.microsoft.com/office/drawing/2014/main" id="{BDF87CAD-B6D9-808E-4D7F-A765CAEF10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2953" y="2893661"/>
              <a:ext cx="504843" cy="504843"/>
            </a:xfrm>
            <a:prstGeom prst="rect">
              <a:avLst/>
            </a:prstGeom>
          </p:spPr>
        </p:pic>
        <p:pic>
          <p:nvPicPr>
            <p:cNvPr id="13" name="Grafik 38" descr="Weibliches Profil">
              <a:extLst>
                <a:ext uri="{FF2B5EF4-FFF2-40B4-BE49-F238E27FC236}">
                  <a16:creationId xmlns:a16="http://schemas.microsoft.com/office/drawing/2014/main" id="{EC3493D3-0193-4A83-9AF0-D249672CA4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6471" y="3048277"/>
              <a:ext cx="504843" cy="504843"/>
            </a:xfrm>
            <a:prstGeom prst="rect">
              <a:avLst/>
            </a:prstGeom>
          </p:spPr>
        </p:pic>
        <p:pic>
          <p:nvPicPr>
            <p:cNvPr id="14" name="Grafik 38" descr="Weibliches Profil">
              <a:extLst>
                <a:ext uri="{FF2B5EF4-FFF2-40B4-BE49-F238E27FC236}">
                  <a16:creationId xmlns:a16="http://schemas.microsoft.com/office/drawing/2014/main" id="{BD07584D-8346-6C84-E23F-E8A0A30221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54" y="2955737"/>
              <a:ext cx="504843" cy="504843"/>
            </a:xfrm>
            <a:prstGeom prst="rect">
              <a:avLst/>
            </a:prstGeom>
          </p:spPr>
        </p:pic>
      </p:grpSp>
    </p:spTree>
    <p:extLst>
      <p:ext uri="{BB962C8B-B14F-4D97-AF65-F5344CB8AC3E}">
        <p14:creationId xmlns:p14="http://schemas.microsoft.com/office/powerpoint/2010/main" val="343063802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66883F663083B46A8499D0B8664E8EF" ma:contentTypeVersion="13" ma:contentTypeDescription="Ein neues Dokument erstellen." ma:contentTypeScope="" ma:versionID="858adf3b340ee5c4edb5a167134e405f">
  <xsd:schema xmlns:xsd="http://www.w3.org/2001/XMLSchema" xmlns:xs="http://www.w3.org/2001/XMLSchema" xmlns:p="http://schemas.microsoft.com/office/2006/metadata/properties" xmlns:ns3="d7479749-9084-4730-a3d5-0e499d777a25" xmlns:ns4="b87e2869-638c-4634-925a-bf43a7395030" targetNamespace="http://schemas.microsoft.com/office/2006/metadata/properties" ma:root="true" ma:fieldsID="fbcd28f193ec0189c964fe7a9c7d5e3d" ns3:_="" ns4:_="">
    <xsd:import namespace="d7479749-9084-4730-a3d5-0e499d777a25"/>
    <xsd:import namespace="b87e2869-638c-4634-925a-bf43a73950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479749-9084-4730-a3d5-0e499d777a25"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e2869-638c-4634-925a-bf43a73950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A60AFE-D9B0-493F-8592-0F55D4B67EC4}">
  <ds:schemaRef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 ds:uri="b87e2869-638c-4634-925a-bf43a7395030"/>
    <ds:schemaRef ds:uri="d7479749-9084-4730-a3d5-0e499d777a25"/>
    <ds:schemaRef ds:uri="http://www.w3.org/XML/1998/namespace"/>
    <ds:schemaRef ds:uri="http://purl.org/dc/dcmitype/"/>
  </ds:schemaRefs>
</ds:datastoreItem>
</file>

<file path=customXml/itemProps2.xml><?xml version="1.0" encoding="utf-8"?>
<ds:datastoreItem xmlns:ds="http://schemas.openxmlformats.org/officeDocument/2006/customXml" ds:itemID="{48CCD59B-9378-48D1-BCF1-249302E530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479749-9084-4730-a3d5-0e499d777a25"/>
    <ds:schemaRef ds:uri="b87e2869-638c-4634-925a-bf43a7395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78B0ED-E429-41D4-A59C-2399319862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5848</TotalTime>
  <Words>681</Words>
  <Application>Microsoft Macintosh PowerPoint</Application>
  <PresentationFormat>Widescreen</PresentationFormat>
  <Paragraphs>81</Paragraphs>
  <Slides>22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Consolas</vt:lpstr>
      <vt:lpstr>Exo</vt:lpstr>
      <vt:lpstr>Segoe UI</vt:lpstr>
      <vt:lpstr>Times New Roman</vt:lpstr>
      <vt:lpstr>Verdana</vt:lpstr>
      <vt:lpstr>Wingdings</vt:lpstr>
      <vt:lpstr>Wingdings 2</vt:lpstr>
      <vt:lpstr>Wingdings 3</vt:lpstr>
      <vt:lpstr>View</vt:lpstr>
      <vt:lpstr>Microsoft Fabric Tenant Setting Do I care or not?!</vt:lpstr>
      <vt:lpstr>Inside the box</vt:lpstr>
      <vt:lpstr>Tom Martens </vt:lpstr>
      <vt:lpstr>The settings? </vt:lpstr>
      <vt:lpstr>What are tenant settings</vt:lpstr>
      <vt:lpstr>What are tenant settings</vt:lpstr>
      <vt:lpstr>What are tenant settings</vt:lpstr>
      <vt:lpstr>Wait there is more than the settings (I call it risk types)</vt:lpstr>
      <vt:lpstr>The groups! </vt:lpstr>
      <vt:lpstr>Some words about  Entra Id Groups</vt:lpstr>
      <vt:lpstr>Consider wisely, how to add groups to your settings</vt:lpstr>
      <vt:lpstr>Consider wisely, how to add groups to your settings</vt:lpstr>
      <vt:lpstr>The solution! (at least a first draft)</vt:lpstr>
      <vt:lpstr>The pipeline</vt:lpstr>
      <vt:lpstr>The overall architecture Schematic view</vt:lpstr>
      <vt:lpstr>Something different! (maybe)</vt:lpstr>
      <vt:lpstr>How to add a secret to a vault</vt:lpstr>
      <vt:lpstr>How to add a secret to a vault</vt:lpstr>
      <vt:lpstr>Some readings</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Adoption Framework Reality Check</dc:title>
  <dc:creator>Tom Martens</dc:creator>
  <cp:lastModifiedBy>Thomas 'Tom' Martens</cp:lastModifiedBy>
  <cp:revision>10</cp:revision>
  <dcterms:created xsi:type="dcterms:W3CDTF">2020-06-19T10:41:14Z</dcterms:created>
  <dcterms:modified xsi:type="dcterms:W3CDTF">2024-02-22T14:58:08Z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a6d409-389a-443a-9140-f8c0d12e1685_Enabled">
    <vt:lpwstr>true</vt:lpwstr>
  </property>
  <property fmtid="{D5CDD505-2E9C-101B-9397-08002B2CF9AE}" pid="3" name="MSIP_Label_7ea6d409-389a-443a-9140-f8c0d12e1685_SetDate">
    <vt:lpwstr>2023-11-03T18:47:02Z</vt:lpwstr>
  </property>
  <property fmtid="{D5CDD505-2E9C-101B-9397-08002B2CF9AE}" pid="4" name="MSIP_Label_7ea6d409-389a-443a-9140-f8c0d12e1685_Method">
    <vt:lpwstr>Privileged</vt:lpwstr>
  </property>
  <property fmtid="{D5CDD505-2E9C-101B-9397-08002B2CF9AE}" pid="5" name="MSIP_Label_7ea6d409-389a-443a-9140-f8c0d12e1685_Name">
    <vt:lpwstr>C0 - public</vt:lpwstr>
  </property>
  <property fmtid="{D5CDD505-2E9C-101B-9397-08002B2CF9AE}" pid="6" name="MSIP_Label_7ea6d409-389a-443a-9140-f8c0d12e1685_SiteId">
    <vt:lpwstr>f62b8f20-f16e-4a6e-9b1f-6e2d2e6ac089</vt:lpwstr>
  </property>
  <property fmtid="{D5CDD505-2E9C-101B-9397-08002B2CF9AE}" pid="7" name="MSIP_Label_7ea6d409-389a-443a-9140-f8c0d12e1685_ActionId">
    <vt:lpwstr>efc20776-58a0-42dc-a4f0-fe1f3e752e3e</vt:lpwstr>
  </property>
  <property fmtid="{D5CDD505-2E9C-101B-9397-08002B2CF9AE}" pid="8" name="MSIP_Label_7ea6d409-389a-443a-9140-f8c0d12e1685_ContentBits">
    <vt:lpwstr>0</vt:lpwstr>
  </property>
</Properties>
</file>